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69" r:id="rId3"/>
    <p:sldId id="259" r:id="rId4"/>
    <p:sldId id="271" r:id="rId5"/>
    <p:sldId id="257" r:id="rId6"/>
    <p:sldId id="258" r:id="rId7"/>
    <p:sldId id="260" r:id="rId8"/>
    <p:sldId id="261" r:id="rId9"/>
    <p:sldId id="262" r:id="rId10"/>
    <p:sldId id="272" r:id="rId11"/>
    <p:sldId id="265" r:id="rId12"/>
    <p:sldId id="266" r:id="rId13"/>
    <p:sldId id="263" r:id="rId14"/>
    <p:sldId id="264" r:id="rId15"/>
    <p:sldId id="267" r:id="rId16"/>
    <p:sldId id="268" r:id="rId17"/>
    <p:sldId id="270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FD9836-F6BF-41BE-8F2B-65784C32A729}" type="datetimeFigureOut">
              <a:rPr lang="en-US" smtClean="0"/>
              <a:t>9/24/2009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AE87A0-7625-4C18-B160-5147FD37D6F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AE87A0-7625-4C18-B160-5147FD37D6F6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AE87A0-7625-4C18-B160-5147FD37D6F6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AE87A0-7625-4C18-B160-5147FD37D6F6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AE87A0-7625-4C18-B160-5147FD37D6F6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AE87A0-7625-4C18-B160-5147FD37D6F6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AE87A0-7625-4C18-B160-5147FD37D6F6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AE87A0-7625-4C18-B160-5147FD37D6F6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AE87A0-7625-4C18-B160-5147FD37D6F6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AE87A0-7625-4C18-B160-5147FD37D6F6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AE87A0-7625-4C18-B160-5147FD37D6F6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AE87A0-7625-4C18-B160-5147FD37D6F6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AE87A0-7625-4C18-B160-5147FD37D6F6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AE87A0-7625-4C18-B160-5147FD37D6F6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AE87A0-7625-4C18-B160-5147FD37D6F6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AE87A0-7625-4C18-B160-5147FD37D6F6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AE87A0-7625-4C18-B160-5147FD37D6F6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4"/>
          <p:cNvGrpSpPr/>
          <p:nvPr/>
        </p:nvGrpSpPr>
        <p:grpSpPr>
          <a:xfrm>
            <a:off x="0" y="2928934"/>
            <a:ext cx="9144000" cy="285752"/>
            <a:chOff x="0" y="2928934"/>
            <a:chExt cx="9144000" cy="285752"/>
          </a:xfrm>
        </p:grpSpPr>
        <p:sp>
          <p:nvSpPr>
            <p:cNvPr id="12" name="Rectangle 11"/>
            <p:cNvSpPr/>
            <p:nvPr userDrawn="1"/>
          </p:nvSpPr>
          <p:spPr>
            <a:xfrm flipH="1">
              <a:off x="0" y="2928934"/>
              <a:ext cx="9144000" cy="285752"/>
            </a:xfrm>
            <a:prstGeom prst="rect">
              <a:avLst/>
            </a:prstGeom>
            <a:solidFill>
              <a:schemeClr val="accent3">
                <a:tint val="6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13" name="Rectangle 12"/>
            <p:cNvSpPr/>
            <p:nvPr userDrawn="1"/>
          </p:nvSpPr>
          <p:spPr>
            <a:xfrm flipH="1">
              <a:off x="8334000" y="2963384"/>
              <a:ext cx="810000" cy="214314"/>
            </a:xfrm>
            <a:prstGeom prst="rect">
              <a:avLst/>
            </a:prstGeom>
            <a:solidFill>
              <a:schemeClr val="accent1">
                <a:shade val="5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14" name="Rectangle 13"/>
            <p:cNvSpPr/>
            <p:nvPr userDrawn="1"/>
          </p:nvSpPr>
          <p:spPr>
            <a:xfrm flipH="1">
              <a:off x="0" y="2966642"/>
              <a:ext cx="8286776" cy="214314"/>
            </a:xfrm>
            <a:prstGeom prst="rect">
              <a:avLst/>
            </a:prstGeom>
            <a:solidFill>
              <a:schemeClr val="accent5"/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54136"/>
            <a:ext cx="7772400" cy="1470025"/>
          </a:xfrm>
          <a:noFill/>
        </p:spPr>
        <p:txBody>
          <a:bodyPr/>
          <a:lstStyle>
            <a:lvl1pPr>
              <a:defRPr>
                <a:gradFill flip="none" rotWithShape="1">
                  <a:gsLst>
                    <a:gs pos="0">
                      <a:srgbClr val="03D4A8"/>
                    </a:gs>
                    <a:gs pos="25000">
                      <a:srgbClr val="21D6E0"/>
                    </a:gs>
                    <a:gs pos="75000">
                      <a:srgbClr val="0087E6"/>
                    </a:gs>
                    <a:gs pos="100000">
                      <a:srgbClr val="005CBF"/>
                    </a:gs>
                  </a:gsLst>
                  <a:lin ang="16200000" scaled="1"/>
                  <a:tileRect/>
                </a:gradFill>
                <a:effectLst>
                  <a:outerShdw blurRad="50800" dist="50800" dir="18900000" algn="tl" rotWithShape="0">
                    <a:schemeClr val="accent5">
                      <a:tint val="20000"/>
                      <a:alpha val="43000"/>
                    </a:scheme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19007"/>
            <a:ext cx="6400800" cy="1752600"/>
          </a:xfrm>
          <a:noFill/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8000"/>
            <a:ext cx="1800000" cy="360000"/>
          </a:xfrm>
        </p:spPr>
        <p:txBody>
          <a:bodyPr vert="horz"/>
          <a:lstStyle>
            <a:lvl1pPr algn="l">
              <a:defRPr/>
            </a:lvl1pPr>
          </a:lstStyle>
          <a:p>
            <a:fld id="{1E6C7E12-18AE-43FE-89DB-AB3E9FCF8A7C}" type="datetimeFigureOut">
              <a:rPr lang="en-US" smtClean="0"/>
              <a:t>9/24/2009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64000" y="6498000"/>
            <a:ext cx="2880000" cy="360000"/>
          </a:xfrm>
        </p:spPr>
        <p:txBody>
          <a:bodyPr vert="horz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34000" y="2928934"/>
            <a:ext cx="810000" cy="285752"/>
          </a:xfrm>
        </p:spPr>
        <p:txBody>
          <a:bodyPr/>
          <a:lstStyle/>
          <a:p>
            <a:fld id="{D066ED2C-A8E6-48AA-9E44-17A45D6CAB7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C7E12-18AE-43FE-89DB-AB3E9FCF8A7C}" type="datetimeFigureOut">
              <a:rPr lang="en-US" smtClean="0"/>
              <a:t>9/24/2009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6ED2C-A8E6-48AA-9E44-17A45D6CAB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6286520"/>
            <a:ext cx="9144000" cy="285752"/>
            <a:chOff x="0" y="1428736"/>
            <a:chExt cx="9144000" cy="285752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1428736"/>
              <a:ext cx="9144000" cy="285752"/>
            </a:xfrm>
            <a:prstGeom prst="rect">
              <a:avLst/>
            </a:prstGeom>
            <a:solidFill>
              <a:schemeClr val="accent3">
                <a:tint val="6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0" y="1463186"/>
              <a:ext cx="810000" cy="214314"/>
            </a:xfrm>
            <a:prstGeom prst="rect">
              <a:avLst/>
            </a:prstGeom>
            <a:solidFill>
              <a:schemeClr val="accent1">
                <a:shade val="5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857224" y="1466444"/>
              <a:ext cx="8286776" cy="214314"/>
            </a:xfrm>
            <a:prstGeom prst="rect">
              <a:avLst/>
            </a:prstGeom>
            <a:solidFill>
              <a:schemeClr val="accent6">
                <a:shade val="5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43802" y="285728"/>
            <a:ext cx="1500198" cy="6000791"/>
          </a:xfrm>
          <a:noFill/>
        </p:spPr>
        <p:txBody>
          <a:bodyPr vert="eaVert"/>
          <a:lstStyle>
            <a:lvl1pPr>
              <a:defRPr>
                <a:gradFill flip="none" rotWithShape="1"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16200000" scaled="1"/>
                  <a:tileRect/>
                </a:gradFill>
                <a:effectLst>
                  <a:outerShdw blurRad="50800" dist="50800" dir="13500000" algn="tl" rotWithShape="0">
                    <a:schemeClr val="tx2">
                      <a:alpha val="43000"/>
                    </a:scheme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42994" y="285730"/>
            <a:ext cx="6657964" cy="6000791"/>
          </a:xfrm>
          <a:noFill/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C7E12-18AE-43FE-89DB-AB3E9FCF8A7C}" type="datetimeFigureOut">
              <a:rPr lang="en-US" smtClean="0"/>
              <a:t>9/24/2009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286520"/>
            <a:ext cx="810000" cy="285752"/>
          </a:xfrm>
        </p:spPr>
        <p:txBody>
          <a:bodyPr/>
          <a:lstStyle/>
          <a:p>
            <a:fld id="{D066ED2C-A8E6-48AA-9E44-17A45D6CAB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C7E12-18AE-43FE-89DB-AB3E9FCF8A7C}" type="datetimeFigureOut">
              <a:rPr lang="en-US" smtClean="0"/>
              <a:t>9/24/2009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6ED2C-A8E6-48AA-9E44-17A45D6CAB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2928934"/>
            <a:ext cx="9144000" cy="285752"/>
            <a:chOff x="0" y="2928934"/>
            <a:chExt cx="9144000" cy="285752"/>
          </a:xfrm>
        </p:grpSpPr>
        <p:sp>
          <p:nvSpPr>
            <p:cNvPr id="8" name="Rectangle 7"/>
            <p:cNvSpPr/>
            <p:nvPr userDrawn="1"/>
          </p:nvSpPr>
          <p:spPr>
            <a:xfrm flipH="1">
              <a:off x="0" y="2928934"/>
              <a:ext cx="9144000" cy="285752"/>
            </a:xfrm>
            <a:prstGeom prst="rect">
              <a:avLst/>
            </a:prstGeom>
            <a:solidFill>
              <a:schemeClr val="accent3">
                <a:tint val="6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9" name="Rectangle 8"/>
            <p:cNvSpPr/>
            <p:nvPr userDrawn="1"/>
          </p:nvSpPr>
          <p:spPr>
            <a:xfrm flipH="1">
              <a:off x="8334000" y="2963384"/>
              <a:ext cx="810000" cy="214314"/>
            </a:xfrm>
            <a:prstGeom prst="rect">
              <a:avLst/>
            </a:prstGeom>
            <a:solidFill>
              <a:schemeClr val="accent1">
                <a:shade val="5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10" name="Rectangle 9"/>
            <p:cNvSpPr/>
            <p:nvPr userDrawn="1"/>
          </p:nvSpPr>
          <p:spPr>
            <a:xfrm flipH="1">
              <a:off x="0" y="2966642"/>
              <a:ext cx="8286776" cy="214314"/>
            </a:xfrm>
            <a:prstGeom prst="rect">
              <a:avLst/>
            </a:prstGeom>
            <a:solidFill>
              <a:schemeClr val="accent5"/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217345"/>
            <a:ext cx="7772400" cy="1362075"/>
          </a:xfrm>
          <a:noFill/>
        </p:spPr>
        <p:txBody>
          <a:bodyPr anchor="t"/>
          <a:lstStyle>
            <a:lvl1pPr algn="ctr">
              <a:defRPr sz="4000" b="1" cap="all">
                <a:gradFill flip="none" rotWithShape="1">
                  <a:gsLst>
                    <a:gs pos="0">
                      <a:srgbClr val="03D4A8"/>
                    </a:gs>
                    <a:gs pos="25000">
                      <a:srgbClr val="21D6E0"/>
                    </a:gs>
                    <a:gs pos="75000">
                      <a:srgbClr val="0087E6"/>
                    </a:gs>
                    <a:gs pos="100000">
                      <a:srgbClr val="005CBF"/>
                    </a:gs>
                  </a:gsLst>
                  <a:lin ang="16200000" scaled="1"/>
                  <a:tileRect/>
                </a:gradFill>
                <a:effectLst>
                  <a:outerShdw blurRad="50800" dist="50800" dir="18900000" algn="tl" rotWithShape="0">
                    <a:schemeClr val="accent5">
                      <a:tint val="20000"/>
                      <a:alpha val="43000"/>
                    </a:scheme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1426089"/>
            <a:ext cx="6400800" cy="1500187"/>
          </a:xfrm>
          <a:noFill/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8000"/>
            <a:ext cx="1800000" cy="360000"/>
          </a:xfrm>
        </p:spPr>
        <p:txBody>
          <a:bodyPr vert="horz"/>
          <a:lstStyle/>
          <a:p>
            <a:fld id="{1E6C7E12-18AE-43FE-89DB-AB3E9FCF8A7C}" type="datetimeFigureOut">
              <a:rPr lang="en-US" smtClean="0"/>
              <a:t>9/24/2009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64000" y="6498000"/>
            <a:ext cx="2880000" cy="360000"/>
          </a:xfrm>
        </p:spPr>
        <p:txBody>
          <a:bodyPr vert="horz"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34000" y="2928934"/>
            <a:ext cx="810000" cy="285752"/>
          </a:xfrm>
        </p:spPr>
        <p:txBody>
          <a:bodyPr/>
          <a:lstStyle/>
          <a:p>
            <a:fld id="{D066ED2C-A8E6-48AA-9E44-17A45D6CAB7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2994" y="1717110"/>
            <a:ext cx="4038600" cy="4838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3994" y="1717110"/>
            <a:ext cx="4038600" cy="4838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C7E12-18AE-43FE-89DB-AB3E9FCF8A7C}" type="datetimeFigureOut">
              <a:rPr lang="en-US" smtClean="0"/>
              <a:t>9/24/2009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6ED2C-A8E6-48AA-9E44-17A45D6CAB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2994" y="1717668"/>
            <a:ext cx="4040188" cy="639762"/>
          </a:xfrm>
          <a:solidFill>
            <a:srgbClr val="FF9900">
              <a:alpha val="10196"/>
            </a:srgbClr>
          </a:solidFill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2994" y="2357433"/>
            <a:ext cx="4040188" cy="419605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0819" y="1717668"/>
            <a:ext cx="4041775" cy="639762"/>
          </a:xfrm>
          <a:solidFill>
            <a:srgbClr val="FF9900">
              <a:alpha val="10196"/>
            </a:srgbClr>
          </a:solidFill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0820" y="2357430"/>
            <a:ext cx="4041775" cy="41976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C7E12-18AE-43FE-89DB-AB3E9FCF8A7C}" type="datetimeFigureOut">
              <a:rPr lang="en-US" smtClean="0"/>
              <a:t>9/24/2009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6ED2C-A8E6-48AA-9E44-17A45D6CAB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9"/>
          <p:cNvGrpSpPr/>
          <p:nvPr/>
        </p:nvGrpSpPr>
        <p:grpSpPr>
          <a:xfrm>
            <a:off x="0" y="1428736"/>
            <a:ext cx="9144000" cy="285752"/>
            <a:chOff x="0" y="1428736"/>
            <a:chExt cx="9144000" cy="285752"/>
          </a:xfrm>
        </p:grpSpPr>
        <p:sp>
          <p:nvSpPr>
            <p:cNvPr id="7" name="Rectangle 6"/>
            <p:cNvSpPr/>
            <p:nvPr userDrawn="1"/>
          </p:nvSpPr>
          <p:spPr>
            <a:xfrm>
              <a:off x="0" y="1428736"/>
              <a:ext cx="9144000" cy="285752"/>
            </a:xfrm>
            <a:prstGeom prst="rect">
              <a:avLst/>
            </a:prstGeom>
            <a:solidFill>
              <a:schemeClr val="accent3">
                <a:tint val="6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0" y="1463186"/>
              <a:ext cx="810000" cy="214314"/>
            </a:xfrm>
            <a:prstGeom prst="rect">
              <a:avLst/>
            </a:prstGeom>
            <a:solidFill>
              <a:schemeClr val="accent1">
                <a:shade val="5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857224" y="1466444"/>
              <a:ext cx="8286776" cy="214314"/>
            </a:xfrm>
            <a:prstGeom prst="rect">
              <a:avLst/>
            </a:prstGeom>
            <a:solidFill>
              <a:schemeClr val="accent6">
                <a:shade val="5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C7E12-18AE-43FE-89DB-AB3E9FCF8A7C}" type="datetimeFigureOut">
              <a:rPr lang="en-US" smtClean="0"/>
              <a:t>9/24/2009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6ED2C-A8E6-48AA-9E44-17A45D6CAB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0" y="6286520"/>
            <a:ext cx="9144000" cy="285752"/>
            <a:chOff x="0" y="1428736"/>
            <a:chExt cx="9144000" cy="285752"/>
          </a:xfrm>
        </p:grpSpPr>
        <p:sp>
          <p:nvSpPr>
            <p:cNvPr id="6" name="Rectangle 5"/>
            <p:cNvSpPr/>
            <p:nvPr userDrawn="1"/>
          </p:nvSpPr>
          <p:spPr>
            <a:xfrm>
              <a:off x="0" y="1428736"/>
              <a:ext cx="9144000" cy="285752"/>
            </a:xfrm>
            <a:prstGeom prst="rect">
              <a:avLst/>
            </a:prstGeom>
            <a:solidFill>
              <a:schemeClr val="accent3">
                <a:tint val="6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7" name="Rectangle 6"/>
            <p:cNvSpPr/>
            <p:nvPr userDrawn="1"/>
          </p:nvSpPr>
          <p:spPr>
            <a:xfrm>
              <a:off x="0" y="1463186"/>
              <a:ext cx="810000" cy="214314"/>
            </a:xfrm>
            <a:prstGeom prst="rect">
              <a:avLst/>
            </a:prstGeom>
            <a:solidFill>
              <a:schemeClr val="accent1">
                <a:shade val="5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857224" y="1466444"/>
              <a:ext cx="8286776" cy="214314"/>
            </a:xfrm>
            <a:prstGeom prst="rect">
              <a:avLst/>
            </a:prstGeom>
            <a:solidFill>
              <a:schemeClr val="accent6">
                <a:shade val="5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C7E12-18AE-43FE-89DB-AB3E9FCF8A7C}" type="datetimeFigureOut">
              <a:rPr lang="en-US" smtClean="0"/>
              <a:t>9/24/2009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86520"/>
            <a:ext cx="810000" cy="285752"/>
          </a:xfrm>
        </p:spPr>
        <p:txBody>
          <a:bodyPr/>
          <a:lstStyle/>
          <a:p>
            <a:fld id="{D066ED2C-A8E6-48AA-9E44-17A45D6CAB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26" y="285728"/>
            <a:ext cx="3286146" cy="1143008"/>
          </a:xfrm>
        </p:spPr>
        <p:txBody>
          <a:bodyPr anchor="t"/>
          <a:lstStyle>
            <a:lvl1pPr algn="l">
              <a:defRPr sz="2000" b="1"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224" y="1717341"/>
            <a:ext cx="8215338" cy="483860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14810" y="285728"/>
            <a:ext cx="4857752" cy="11448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C7E12-18AE-43FE-89DB-AB3E9FCF8A7C}" type="datetimeFigureOut">
              <a:rPr lang="en-US" smtClean="0"/>
              <a:t>9/24/2009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6ED2C-A8E6-48AA-9E44-17A45D6CAB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3" y="1718046"/>
            <a:ext cx="734214" cy="4834842"/>
          </a:xfrm>
          <a:noFill/>
        </p:spPr>
        <p:txBody>
          <a:bodyPr vert="eaVert" anchor="ctr"/>
          <a:lstStyle>
            <a:lvl1pPr algn="ctr">
              <a:defRPr sz="2000" b="1">
                <a:gradFill flip="none" rotWithShape="1"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16200000" scaled="1"/>
                  <a:tileRect/>
                </a:gra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5372" y="1790268"/>
            <a:ext cx="8091100" cy="4710569"/>
          </a:xfrm>
          <a:effectLst>
            <a:glow rad="101600">
              <a:schemeClr val="accent1">
                <a:alpha val="6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2994" y="285728"/>
            <a:ext cx="8229600" cy="1144800"/>
          </a:xfrm>
        </p:spPr>
        <p:txBody>
          <a:bodyPr anchor="ctr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C7E12-18AE-43FE-89DB-AB3E9FCF8A7C}" type="datetimeFigureOut">
              <a:rPr lang="en-US" smtClean="0"/>
              <a:t>9/24/2009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6ED2C-A8E6-48AA-9E44-17A45D6CAB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2"/>
          <p:cNvGrpSpPr/>
          <p:nvPr/>
        </p:nvGrpSpPr>
        <p:grpSpPr>
          <a:xfrm>
            <a:off x="0" y="1428736"/>
            <a:ext cx="9144000" cy="285752"/>
            <a:chOff x="0" y="1428736"/>
            <a:chExt cx="9144000" cy="285752"/>
          </a:xfrm>
        </p:grpSpPr>
        <p:sp>
          <p:nvSpPr>
            <p:cNvPr id="7" name="Rectangle 6"/>
            <p:cNvSpPr/>
            <p:nvPr userDrawn="1"/>
          </p:nvSpPr>
          <p:spPr>
            <a:xfrm>
              <a:off x="0" y="1428736"/>
              <a:ext cx="9144000" cy="285752"/>
            </a:xfrm>
            <a:prstGeom prst="rect">
              <a:avLst/>
            </a:prstGeom>
            <a:solidFill>
              <a:schemeClr val="accent3">
                <a:tint val="6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0" y="1463186"/>
              <a:ext cx="810000" cy="214314"/>
            </a:xfrm>
            <a:prstGeom prst="rect">
              <a:avLst/>
            </a:prstGeom>
            <a:solidFill>
              <a:schemeClr val="accent1">
                <a:shade val="5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857224" y="1466444"/>
              <a:ext cx="8286776" cy="214314"/>
            </a:xfrm>
            <a:prstGeom prst="rect">
              <a:avLst/>
            </a:prstGeom>
            <a:solidFill>
              <a:schemeClr val="accent5">
                <a:shade val="50000"/>
              </a:schemeClr>
            </a:solidFill>
            <a:ln w="19050" cap="flat" cmpd="sng" algn="ctr">
              <a:noFill/>
              <a:prstDash val="solid"/>
            </a:ln>
          </p:spPr>
          <p:style>
            <a:lnRef idx="2">
              <a:schemeClr val="accent6"/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 dirty="0"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2994" y="1716711"/>
            <a:ext cx="8229600" cy="4838735"/>
          </a:xfrm>
          <a:prstGeom prst="rect">
            <a:avLst/>
          </a:prstGeom>
          <a:noFill/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72272"/>
            <a:ext cx="1800000" cy="285728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C7E12-18AE-43FE-89DB-AB3E9FCF8A7C}" type="datetimeFigureOut">
              <a:rPr lang="en-US" smtClean="0"/>
              <a:t>9/24/2009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64000" y="6572272"/>
            <a:ext cx="2880000" cy="285728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1428736"/>
            <a:ext cx="810000" cy="285752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50000"/>
                  </a:schemeClr>
                </a:solidFill>
              </a:defRPr>
            </a:lvl1pPr>
          </a:lstStyle>
          <a:p>
            <a:fld id="{D066ED2C-A8E6-48AA-9E44-17A45D6CAB7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2994" y="283053"/>
            <a:ext cx="8229600" cy="1143000"/>
          </a:xfrm>
          <a:prstGeom prst="rect">
            <a:avLst/>
          </a:prstGeom>
          <a:noFill/>
        </p:spPr>
        <p:txBody>
          <a:bodyPr vert="horz" rtlCol="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400" kern="1200">
          <a:gradFill flip="none" rotWithShape="1">
            <a:gsLst>
              <a:gs pos="0">
                <a:srgbClr val="000000"/>
              </a:gs>
              <a:gs pos="20000">
                <a:srgbClr val="000040"/>
              </a:gs>
              <a:gs pos="50000">
                <a:srgbClr val="400040"/>
              </a:gs>
              <a:gs pos="75000">
                <a:srgbClr val="8F0040"/>
              </a:gs>
              <a:gs pos="89999">
                <a:srgbClr val="F27300"/>
              </a:gs>
              <a:gs pos="100000">
                <a:srgbClr val="FFBF00"/>
              </a:gs>
            </a:gsLst>
            <a:lin ang="5400000" scaled="1"/>
            <a:tileRect/>
          </a:gradFill>
          <a:effectLst>
            <a:outerShdw blurRad="50800" dist="50800" dir="18900000" algn="tl" rotWithShape="0">
              <a:schemeClr val="tx2">
                <a:alpha val="43000"/>
              </a:scheme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3" pitchFamily="18" charset="2"/>
        <a:buChar char="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"/>
        <a:buChar char="Ø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3" pitchFamily="18" charset="2"/>
        <a:buChar char="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"/>
        <a:buChar char="Ø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3" pitchFamily="18" charset="2"/>
        <a:buChar char="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Graphing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September 24,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720"/>
          <p:cNvSpPr/>
          <p:nvPr/>
        </p:nvSpPr>
        <p:spPr>
          <a:xfrm>
            <a:off x="2720339" y="143160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721"/>
          <p:cNvSpPr/>
          <p:nvPr/>
        </p:nvSpPr>
        <p:spPr>
          <a:xfrm>
            <a:off x="2746057" y="1457325"/>
            <a:ext cx="394336" cy="428626"/>
          </a:xfrm>
          <a:custGeom>
            <a:avLst/>
            <a:gdLst/>
            <a:ahLst/>
            <a:cxnLst/>
            <a:rect l="0" t="0" r="0" b="0"/>
            <a:pathLst>
              <a:path w="394336" h="428626">
                <a:moveTo>
                  <a:pt x="0" y="0"/>
                </a:moveTo>
                <a:lnTo>
                  <a:pt x="0" y="4550"/>
                </a:lnTo>
                <a:lnTo>
                  <a:pt x="953" y="6843"/>
                </a:lnTo>
                <a:lnTo>
                  <a:pt x="4551" y="11931"/>
                </a:lnTo>
                <a:lnTo>
                  <a:pt x="9701" y="16527"/>
                </a:lnTo>
                <a:lnTo>
                  <a:pt x="16945" y="22448"/>
                </a:lnTo>
                <a:lnTo>
                  <a:pt x="25584" y="29252"/>
                </a:lnTo>
                <a:lnTo>
                  <a:pt x="37723" y="41893"/>
                </a:lnTo>
                <a:lnTo>
                  <a:pt x="47246" y="52909"/>
                </a:lnTo>
                <a:lnTo>
                  <a:pt x="57828" y="60980"/>
                </a:lnTo>
                <a:lnTo>
                  <a:pt x="66341" y="70282"/>
                </a:lnTo>
                <a:lnTo>
                  <a:pt x="74253" y="80766"/>
                </a:lnTo>
                <a:lnTo>
                  <a:pt x="84119" y="91776"/>
                </a:lnTo>
                <a:lnTo>
                  <a:pt x="94854" y="103019"/>
                </a:lnTo>
                <a:lnTo>
                  <a:pt x="138886" y="147434"/>
                </a:lnTo>
                <a:lnTo>
                  <a:pt x="144978" y="154487"/>
                </a:lnTo>
                <a:lnTo>
                  <a:pt x="154287" y="167403"/>
                </a:lnTo>
                <a:lnTo>
                  <a:pt x="169434" y="189936"/>
                </a:lnTo>
                <a:lnTo>
                  <a:pt x="174868" y="197109"/>
                </a:lnTo>
                <a:lnTo>
                  <a:pt x="185987" y="210159"/>
                </a:lnTo>
                <a:lnTo>
                  <a:pt x="191619" y="217258"/>
                </a:lnTo>
                <a:lnTo>
                  <a:pt x="197278" y="224849"/>
                </a:lnTo>
                <a:lnTo>
                  <a:pt x="202956" y="232766"/>
                </a:lnTo>
                <a:lnTo>
                  <a:pt x="208647" y="239950"/>
                </a:lnTo>
                <a:lnTo>
                  <a:pt x="220049" y="253012"/>
                </a:lnTo>
                <a:lnTo>
                  <a:pt x="226709" y="262019"/>
                </a:lnTo>
                <a:lnTo>
                  <a:pt x="234007" y="272787"/>
                </a:lnTo>
                <a:lnTo>
                  <a:pt x="241730" y="284728"/>
                </a:lnTo>
                <a:lnTo>
                  <a:pt x="249736" y="296498"/>
                </a:lnTo>
                <a:lnTo>
                  <a:pt x="266251" y="319737"/>
                </a:lnTo>
                <a:lnTo>
                  <a:pt x="273703" y="329363"/>
                </a:lnTo>
                <a:lnTo>
                  <a:pt x="280576" y="337685"/>
                </a:lnTo>
                <a:lnTo>
                  <a:pt x="287063" y="345138"/>
                </a:lnTo>
                <a:lnTo>
                  <a:pt x="296151" y="353917"/>
                </a:lnTo>
                <a:lnTo>
                  <a:pt x="306971" y="363580"/>
                </a:lnTo>
                <a:lnTo>
                  <a:pt x="318947" y="373831"/>
                </a:lnTo>
                <a:lnTo>
                  <a:pt x="327884" y="382571"/>
                </a:lnTo>
                <a:lnTo>
                  <a:pt x="334794" y="390302"/>
                </a:lnTo>
                <a:lnTo>
                  <a:pt x="340354" y="397361"/>
                </a:lnTo>
                <a:lnTo>
                  <a:pt x="345965" y="402067"/>
                </a:lnTo>
                <a:lnTo>
                  <a:pt x="351611" y="405205"/>
                </a:lnTo>
                <a:lnTo>
                  <a:pt x="357280" y="407296"/>
                </a:lnTo>
                <a:lnTo>
                  <a:pt x="368659" y="414700"/>
                </a:lnTo>
                <a:lnTo>
                  <a:pt x="394335" y="4286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722"/>
          <p:cNvSpPr/>
          <p:nvPr/>
        </p:nvSpPr>
        <p:spPr>
          <a:xfrm>
            <a:off x="2720339" y="1363027"/>
            <a:ext cx="351412" cy="531496"/>
          </a:xfrm>
          <a:custGeom>
            <a:avLst/>
            <a:gdLst/>
            <a:ahLst/>
            <a:cxnLst/>
            <a:rect l="0" t="0" r="0" b="0"/>
            <a:pathLst>
              <a:path w="351412" h="531496">
                <a:moveTo>
                  <a:pt x="334328" y="0"/>
                </a:moveTo>
                <a:lnTo>
                  <a:pt x="343430" y="9102"/>
                </a:lnTo>
                <a:lnTo>
                  <a:pt x="346111" y="12735"/>
                </a:lnTo>
                <a:lnTo>
                  <a:pt x="349090" y="19313"/>
                </a:lnTo>
                <a:lnTo>
                  <a:pt x="350767" y="28371"/>
                </a:lnTo>
                <a:lnTo>
                  <a:pt x="351264" y="41638"/>
                </a:lnTo>
                <a:lnTo>
                  <a:pt x="351411" y="53083"/>
                </a:lnTo>
                <a:lnTo>
                  <a:pt x="348906" y="62010"/>
                </a:lnTo>
                <a:lnTo>
                  <a:pt x="342140" y="77746"/>
                </a:lnTo>
                <a:lnTo>
                  <a:pt x="334942" y="91704"/>
                </a:lnTo>
                <a:lnTo>
                  <a:pt x="322219" y="113782"/>
                </a:lnTo>
                <a:lnTo>
                  <a:pt x="312920" y="127290"/>
                </a:lnTo>
                <a:lnTo>
                  <a:pt x="301959" y="142010"/>
                </a:lnTo>
                <a:lnTo>
                  <a:pt x="259248" y="197596"/>
                </a:lnTo>
                <a:lnTo>
                  <a:pt x="249985" y="208883"/>
                </a:lnTo>
                <a:lnTo>
                  <a:pt x="240952" y="219266"/>
                </a:lnTo>
                <a:lnTo>
                  <a:pt x="232072" y="229045"/>
                </a:lnTo>
                <a:lnTo>
                  <a:pt x="212046" y="250070"/>
                </a:lnTo>
                <a:lnTo>
                  <a:pt x="172696" y="290062"/>
                </a:lnTo>
                <a:lnTo>
                  <a:pt x="164661" y="300054"/>
                </a:lnTo>
                <a:lnTo>
                  <a:pt x="157399" y="310526"/>
                </a:lnTo>
                <a:lnTo>
                  <a:pt x="150653" y="321318"/>
                </a:lnTo>
                <a:lnTo>
                  <a:pt x="134725" y="342799"/>
                </a:lnTo>
                <a:lnTo>
                  <a:pt x="86548" y="404768"/>
                </a:lnTo>
                <a:lnTo>
                  <a:pt x="52436" y="446914"/>
                </a:lnTo>
                <a:lnTo>
                  <a:pt x="40672" y="460820"/>
                </a:lnTo>
                <a:lnTo>
                  <a:pt x="30925" y="472949"/>
                </a:lnTo>
                <a:lnTo>
                  <a:pt x="22522" y="483892"/>
                </a:lnTo>
                <a:lnTo>
                  <a:pt x="15015" y="494044"/>
                </a:lnTo>
                <a:lnTo>
                  <a:pt x="6673" y="510405"/>
                </a:lnTo>
                <a:lnTo>
                  <a:pt x="0" y="5314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723"/>
          <p:cNvSpPr/>
          <p:nvPr/>
        </p:nvSpPr>
        <p:spPr>
          <a:xfrm>
            <a:off x="3234689" y="1645920"/>
            <a:ext cx="377191" cy="13442"/>
          </a:xfrm>
          <a:custGeom>
            <a:avLst/>
            <a:gdLst/>
            <a:ahLst/>
            <a:cxnLst/>
            <a:rect l="0" t="0" r="0" b="0"/>
            <a:pathLst>
              <a:path w="377191" h="13442">
                <a:moveTo>
                  <a:pt x="0" y="0"/>
                </a:moveTo>
                <a:lnTo>
                  <a:pt x="9102" y="4550"/>
                </a:lnTo>
                <a:lnTo>
                  <a:pt x="13688" y="5891"/>
                </a:lnTo>
                <a:lnTo>
                  <a:pt x="18651" y="6785"/>
                </a:lnTo>
                <a:lnTo>
                  <a:pt x="23864" y="7380"/>
                </a:lnTo>
                <a:lnTo>
                  <a:pt x="30197" y="7778"/>
                </a:lnTo>
                <a:lnTo>
                  <a:pt x="44854" y="8219"/>
                </a:lnTo>
                <a:lnTo>
                  <a:pt x="58478" y="9289"/>
                </a:lnTo>
                <a:lnTo>
                  <a:pt x="96476" y="13018"/>
                </a:lnTo>
                <a:lnTo>
                  <a:pt x="111942" y="13441"/>
                </a:lnTo>
                <a:lnTo>
                  <a:pt x="124158" y="12771"/>
                </a:lnTo>
                <a:lnTo>
                  <a:pt x="134207" y="11371"/>
                </a:lnTo>
                <a:lnTo>
                  <a:pt x="191093" y="7276"/>
                </a:lnTo>
                <a:lnTo>
                  <a:pt x="278870" y="2156"/>
                </a:lnTo>
                <a:lnTo>
                  <a:pt x="294499" y="1437"/>
                </a:lnTo>
                <a:lnTo>
                  <a:pt x="309681" y="1910"/>
                </a:lnTo>
                <a:lnTo>
                  <a:pt x="324563" y="3178"/>
                </a:lnTo>
                <a:lnTo>
                  <a:pt x="349991" y="6175"/>
                </a:lnTo>
                <a:lnTo>
                  <a:pt x="358105" y="6974"/>
                </a:lnTo>
                <a:lnTo>
                  <a:pt x="377190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24"/>
          <p:cNvSpPr/>
          <p:nvPr/>
        </p:nvSpPr>
        <p:spPr>
          <a:xfrm>
            <a:off x="3586162" y="1517332"/>
            <a:ext cx="471204" cy="676682"/>
          </a:xfrm>
          <a:custGeom>
            <a:avLst/>
            <a:gdLst/>
            <a:ahLst/>
            <a:cxnLst/>
            <a:rect l="0" t="0" r="0" b="0"/>
            <a:pathLst>
              <a:path w="471204" h="676682">
                <a:moveTo>
                  <a:pt x="137160" y="0"/>
                </a:moveTo>
                <a:lnTo>
                  <a:pt x="156473" y="19313"/>
                </a:lnTo>
                <a:lnTo>
                  <a:pt x="162571" y="30491"/>
                </a:lnTo>
                <a:lnTo>
                  <a:pt x="168456" y="46889"/>
                </a:lnTo>
                <a:lnTo>
                  <a:pt x="171359" y="57929"/>
                </a:lnTo>
                <a:lnTo>
                  <a:pt x="174247" y="70052"/>
                </a:lnTo>
                <a:lnTo>
                  <a:pt x="182535" y="91142"/>
                </a:lnTo>
                <a:lnTo>
                  <a:pt x="191617" y="110040"/>
                </a:lnTo>
                <a:lnTo>
                  <a:pt x="202085" y="135792"/>
                </a:lnTo>
                <a:lnTo>
                  <a:pt x="208243" y="149569"/>
                </a:lnTo>
                <a:lnTo>
                  <a:pt x="221616" y="177138"/>
                </a:lnTo>
                <a:lnTo>
                  <a:pt x="232163" y="190805"/>
                </a:lnTo>
                <a:lnTo>
                  <a:pt x="246271" y="203855"/>
                </a:lnTo>
                <a:lnTo>
                  <a:pt x="255187" y="211570"/>
                </a:lnTo>
                <a:lnTo>
                  <a:pt x="268674" y="221349"/>
                </a:lnTo>
                <a:lnTo>
                  <a:pt x="281653" y="229505"/>
                </a:lnTo>
                <a:lnTo>
                  <a:pt x="296406" y="237951"/>
                </a:lnTo>
                <a:lnTo>
                  <a:pt x="306044" y="239106"/>
                </a:lnTo>
                <a:lnTo>
                  <a:pt x="318899" y="239619"/>
                </a:lnTo>
                <a:lnTo>
                  <a:pt x="330963" y="239848"/>
                </a:lnTo>
                <a:lnTo>
                  <a:pt x="334942" y="238956"/>
                </a:lnTo>
                <a:lnTo>
                  <a:pt x="337595" y="237409"/>
                </a:lnTo>
                <a:lnTo>
                  <a:pt x="350954" y="223531"/>
                </a:lnTo>
                <a:lnTo>
                  <a:pt x="361085" y="210790"/>
                </a:lnTo>
                <a:lnTo>
                  <a:pt x="374958" y="190091"/>
                </a:lnTo>
                <a:lnTo>
                  <a:pt x="378560" y="183878"/>
                </a:lnTo>
                <a:lnTo>
                  <a:pt x="382562" y="171893"/>
                </a:lnTo>
                <a:lnTo>
                  <a:pt x="385292" y="160217"/>
                </a:lnTo>
                <a:lnTo>
                  <a:pt x="391232" y="142933"/>
                </a:lnTo>
                <a:lnTo>
                  <a:pt x="394369" y="124795"/>
                </a:lnTo>
                <a:lnTo>
                  <a:pt x="398477" y="109757"/>
                </a:lnTo>
                <a:lnTo>
                  <a:pt x="399954" y="99841"/>
                </a:lnTo>
                <a:lnTo>
                  <a:pt x="400939" y="88468"/>
                </a:lnTo>
                <a:lnTo>
                  <a:pt x="401595" y="76124"/>
                </a:lnTo>
                <a:lnTo>
                  <a:pt x="399785" y="57328"/>
                </a:lnTo>
                <a:lnTo>
                  <a:pt x="395805" y="43577"/>
                </a:lnTo>
                <a:lnTo>
                  <a:pt x="387273" y="28258"/>
                </a:lnTo>
                <a:lnTo>
                  <a:pt x="381659" y="21919"/>
                </a:lnTo>
                <a:lnTo>
                  <a:pt x="380169" y="21280"/>
                </a:lnTo>
                <a:lnTo>
                  <a:pt x="379176" y="21807"/>
                </a:lnTo>
                <a:lnTo>
                  <a:pt x="378514" y="23110"/>
                </a:lnTo>
                <a:lnTo>
                  <a:pt x="371560" y="32046"/>
                </a:lnTo>
                <a:lnTo>
                  <a:pt x="369925" y="37420"/>
                </a:lnTo>
                <a:lnTo>
                  <a:pt x="368876" y="52441"/>
                </a:lnTo>
                <a:lnTo>
                  <a:pt x="368732" y="72520"/>
                </a:lnTo>
                <a:lnTo>
                  <a:pt x="371208" y="89698"/>
                </a:lnTo>
                <a:lnTo>
                  <a:pt x="376436" y="109399"/>
                </a:lnTo>
                <a:lnTo>
                  <a:pt x="385110" y="143554"/>
                </a:lnTo>
                <a:lnTo>
                  <a:pt x="390090" y="157615"/>
                </a:lnTo>
                <a:lnTo>
                  <a:pt x="400703" y="178319"/>
                </a:lnTo>
                <a:lnTo>
                  <a:pt x="416851" y="209110"/>
                </a:lnTo>
                <a:lnTo>
                  <a:pt x="426490" y="227989"/>
                </a:lnTo>
                <a:lnTo>
                  <a:pt x="433869" y="244386"/>
                </a:lnTo>
                <a:lnTo>
                  <a:pt x="439741" y="259126"/>
                </a:lnTo>
                <a:lnTo>
                  <a:pt x="455096" y="303156"/>
                </a:lnTo>
                <a:lnTo>
                  <a:pt x="460560" y="319261"/>
                </a:lnTo>
                <a:lnTo>
                  <a:pt x="464203" y="333808"/>
                </a:lnTo>
                <a:lnTo>
                  <a:pt x="466631" y="347316"/>
                </a:lnTo>
                <a:lnTo>
                  <a:pt x="468250" y="360132"/>
                </a:lnTo>
                <a:lnTo>
                  <a:pt x="469329" y="377248"/>
                </a:lnTo>
                <a:lnTo>
                  <a:pt x="470528" y="419126"/>
                </a:lnTo>
                <a:lnTo>
                  <a:pt x="471203" y="463593"/>
                </a:lnTo>
                <a:lnTo>
                  <a:pt x="469393" y="474797"/>
                </a:lnTo>
                <a:lnTo>
                  <a:pt x="462302" y="494866"/>
                </a:lnTo>
                <a:lnTo>
                  <a:pt x="452800" y="513311"/>
                </a:lnTo>
                <a:lnTo>
                  <a:pt x="442227" y="531033"/>
                </a:lnTo>
                <a:lnTo>
                  <a:pt x="431178" y="548435"/>
                </a:lnTo>
                <a:lnTo>
                  <a:pt x="417377" y="563154"/>
                </a:lnTo>
                <a:lnTo>
                  <a:pt x="409696" y="569746"/>
                </a:lnTo>
                <a:lnTo>
                  <a:pt x="400766" y="576998"/>
                </a:lnTo>
                <a:lnTo>
                  <a:pt x="380683" y="592676"/>
                </a:lnTo>
                <a:lnTo>
                  <a:pt x="370946" y="599905"/>
                </a:lnTo>
                <a:lnTo>
                  <a:pt x="352508" y="613017"/>
                </a:lnTo>
                <a:lnTo>
                  <a:pt x="342637" y="619181"/>
                </a:lnTo>
                <a:lnTo>
                  <a:pt x="332248" y="625194"/>
                </a:lnTo>
                <a:lnTo>
                  <a:pt x="321511" y="631109"/>
                </a:lnTo>
                <a:lnTo>
                  <a:pt x="306733" y="636957"/>
                </a:lnTo>
                <a:lnTo>
                  <a:pt x="289261" y="642760"/>
                </a:lnTo>
                <a:lnTo>
                  <a:pt x="253338" y="653336"/>
                </a:lnTo>
                <a:lnTo>
                  <a:pt x="211694" y="664645"/>
                </a:lnTo>
                <a:lnTo>
                  <a:pt x="187114" y="671001"/>
                </a:lnTo>
                <a:lnTo>
                  <a:pt x="173320" y="673076"/>
                </a:lnTo>
                <a:lnTo>
                  <a:pt x="158409" y="674460"/>
                </a:lnTo>
                <a:lnTo>
                  <a:pt x="142754" y="675382"/>
                </a:lnTo>
                <a:lnTo>
                  <a:pt x="112658" y="676407"/>
                </a:lnTo>
                <a:lnTo>
                  <a:pt x="97966" y="676681"/>
                </a:lnTo>
                <a:lnTo>
                  <a:pt x="86265" y="675911"/>
                </a:lnTo>
                <a:lnTo>
                  <a:pt x="76560" y="674445"/>
                </a:lnTo>
                <a:lnTo>
                  <a:pt x="68185" y="672515"/>
                </a:lnTo>
                <a:lnTo>
                  <a:pt x="59744" y="670276"/>
                </a:lnTo>
                <a:lnTo>
                  <a:pt x="42746" y="665248"/>
                </a:lnTo>
                <a:lnTo>
                  <a:pt x="17111" y="657062"/>
                </a:lnTo>
                <a:lnTo>
                  <a:pt x="11407" y="654259"/>
                </a:lnTo>
                <a:lnTo>
                  <a:pt x="7605" y="651438"/>
                </a:lnTo>
                <a:lnTo>
                  <a:pt x="0" y="6429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25"/>
          <p:cNvSpPr/>
          <p:nvPr/>
        </p:nvSpPr>
        <p:spPr>
          <a:xfrm>
            <a:off x="4374832" y="1594643"/>
            <a:ext cx="505778" cy="25560"/>
          </a:xfrm>
          <a:custGeom>
            <a:avLst/>
            <a:gdLst/>
            <a:ahLst/>
            <a:cxnLst/>
            <a:rect l="0" t="0" r="0" b="0"/>
            <a:pathLst>
              <a:path w="505778" h="25560">
                <a:moveTo>
                  <a:pt x="0" y="25559"/>
                </a:moveTo>
                <a:lnTo>
                  <a:pt x="18204" y="25559"/>
                </a:lnTo>
                <a:lnTo>
                  <a:pt x="30233" y="24607"/>
                </a:lnTo>
                <a:lnTo>
                  <a:pt x="130053" y="13627"/>
                </a:lnTo>
                <a:lnTo>
                  <a:pt x="151472" y="11890"/>
                </a:lnTo>
                <a:lnTo>
                  <a:pt x="170514" y="10731"/>
                </a:lnTo>
                <a:lnTo>
                  <a:pt x="204371" y="9444"/>
                </a:lnTo>
                <a:lnTo>
                  <a:pt x="250208" y="8719"/>
                </a:lnTo>
                <a:lnTo>
                  <a:pt x="279478" y="8550"/>
                </a:lnTo>
                <a:lnTo>
                  <a:pt x="338843" y="5934"/>
                </a:lnTo>
                <a:lnTo>
                  <a:pt x="406819" y="2550"/>
                </a:lnTo>
                <a:lnTo>
                  <a:pt x="464604" y="644"/>
                </a:lnTo>
                <a:lnTo>
                  <a:pt x="497080" y="0"/>
                </a:lnTo>
                <a:lnTo>
                  <a:pt x="505777" y="841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26"/>
          <p:cNvSpPr/>
          <p:nvPr/>
        </p:nvSpPr>
        <p:spPr>
          <a:xfrm>
            <a:off x="4434840" y="1688782"/>
            <a:ext cx="488633" cy="60008"/>
          </a:xfrm>
          <a:custGeom>
            <a:avLst/>
            <a:gdLst/>
            <a:ahLst/>
            <a:cxnLst/>
            <a:rect l="0" t="0" r="0" b="0"/>
            <a:pathLst>
              <a:path w="488633" h="60008">
                <a:moveTo>
                  <a:pt x="0" y="60007"/>
                </a:moveTo>
                <a:lnTo>
                  <a:pt x="27305" y="60007"/>
                </a:lnTo>
                <a:lnTo>
                  <a:pt x="38205" y="59055"/>
                </a:lnTo>
                <a:lnTo>
                  <a:pt x="48330" y="57468"/>
                </a:lnTo>
                <a:lnTo>
                  <a:pt x="57938" y="55457"/>
                </a:lnTo>
                <a:lnTo>
                  <a:pt x="67200" y="53164"/>
                </a:lnTo>
                <a:lnTo>
                  <a:pt x="76232" y="50682"/>
                </a:lnTo>
                <a:lnTo>
                  <a:pt x="85111" y="48076"/>
                </a:lnTo>
                <a:lnTo>
                  <a:pt x="94841" y="46338"/>
                </a:lnTo>
                <a:lnTo>
                  <a:pt x="105137" y="45180"/>
                </a:lnTo>
                <a:lnTo>
                  <a:pt x="115811" y="44407"/>
                </a:lnTo>
                <a:lnTo>
                  <a:pt x="126737" y="42940"/>
                </a:lnTo>
                <a:lnTo>
                  <a:pt x="137831" y="41009"/>
                </a:lnTo>
                <a:lnTo>
                  <a:pt x="149038" y="38769"/>
                </a:lnTo>
                <a:lnTo>
                  <a:pt x="164128" y="36324"/>
                </a:lnTo>
                <a:lnTo>
                  <a:pt x="221774" y="28331"/>
                </a:lnTo>
                <a:lnTo>
                  <a:pt x="264936" y="22752"/>
                </a:lnTo>
                <a:lnTo>
                  <a:pt x="283304" y="20883"/>
                </a:lnTo>
                <a:lnTo>
                  <a:pt x="299359" y="19637"/>
                </a:lnTo>
                <a:lnTo>
                  <a:pt x="313873" y="18806"/>
                </a:lnTo>
                <a:lnTo>
                  <a:pt x="334978" y="16348"/>
                </a:lnTo>
                <a:lnTo>
                  <a:pt x="409768" y="5690"/>
                </a:lnTo>
                <a:lnTo>
                  <a:pt x="425578" y="3794"/>
                </a:lnTo>
                <a:lnTo>
                  <a:pt x="438024" y="2529"/>
                </a:lnTo>
                <a:lnTo>
                  <a:pt x="448225" y="1686"/>
                </a:lnTo>
                <a:lnTo>
                  <a:pt x="456932" y="1124"/>
                </a:lnTo>
                <a:lnTo>
                  <a:pt x="470733" y="500"/>
                </a:lnTo>
                <a:lnTo>
                  <a:pt x="48863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27"/>
          <p:cNvSpPr/>
          <p:nvPr/>
        </p:nvSpPr>
        <p:spPr>
          <a:xfrm>
            <a:off x="5069204" y="1388785"/>
            <a:ext cx="573347" cy="514128"/>
          </a:xfrm>
          <a:custGeom>
            <a:avLst/>
            <a:gdLst/>
            <a:ahLst/>
            <a:cxnLst/>
            <a:rect l="0" t="0" r="0" b="0"/>
            <a:pathLst>
              <a:path w="573347" h="514128">
                <a:moveTo>
                  <a:pt x="0" y="17105"/>
                </a:moveTo>
                <a:lnTo>
                  <a:pt x="18204" y="17105"/>
                </a:lnTo>
                <a:lnTo>
                  <a:pt x="29281" y="16152"/>
                </a:lnTo>
                <a:lnTo>
                  <a:pt x="42381" y="14565"/>
                </a:lnTo>
                <a:lnTo>
                  <a:pt x="56829" y="12554"/>
                </a:lnTo>
                <a:lnTo>
                  <a:pt x="68366" y="10261"/>
                </a:lnTo>
                <a:lnTo>
                  <a:pt x="86265" y="5173"/>
                </a:lnTo>
                <a:lnTo>
                  <a:pt x="95610" y="3435"/>
                </a:lnTo>
                <a:lnTo>
                  <a:pt x="105651" y="2276"/>
                </a:lnTo>
                <a:lnTo>
                  <a:pt x="116153" y="1504"/>
                </a:lnTo>
                <a:lnTo>
                  <a:pt x="126014" y="989"/>
                </a:lnTo>
                <a:lnTo>
                  <a:pt x="144589" y="417"/>
                </a:lnTo>
                <a:lnTo>
                  <a:pt x="207930" y="20"/>
                </a:lnTo>
                <a:lnTo>
                  <a:pt x="227202" y="0"/>
                </a:lnTo>
                <a:lnTo>
                  <a:pt x="242909" y="939"/>
                </a:lnTo>
                <a:lnTo>
                  <a:pt x="256237" y="2517"/>
                </a:lnTo>
                <a:lnTo>
                  <a:pt x="267980" y="4522"/>
                </a:lnTo>
                <a:lnTo>
                  <a:pt x="278666" y="5859"/>
                </a:lnTo>
                <a:lnTo>
                  <a:pt x="288648" y="6750"/>
                </a:lnTo>
                <a:lnTo>
                  <a:pt x="306406" y="8693"/>
                </a:lnTo>
                <a:lnTo>
                  <a:pt x="320648" y="12731"/>
                </a:lnTo>
                <a:lnTo>
                  <a:pt x="343927" y="20359"/>
                </a:lnTo>
                <a:lnTo>
                  <a:pt x="355422" y="25854"/>
                </a:lnTo>
                <a:lnTo>
                  <a:pt x="370562" y="37142"/>
                </a:lnTo>
                <a:lnTo>
                  <a:pt x="379778" y="50241"/>
                </a:lnTo>
                <a:lnTo>
                  <a:pt x="383103" y="60724"/>
                </a:lnTo>
                <a:lnTo>
                  <a:pt x="383989" y="66187"/>
                </a:lnTo>
                <a:lnTo>
                  <a:pt x="383628" y="70781"/>
                </a:lnTo>
                <a:lnTo>
                  <a:pt x="382435" y="74796"/>
                </a:lnTo>
                <a:lnTo>
                  <a:pt x="365566" y="108911"/>
                </a:lnTo>
                <a:lnTo>
                  <a:pt x="354879" y="120137"/>
                </a:lnTo>
                <a:lnTo>
                  <a:pt x="341557" y="130524"/>
                </a:lnTo>
                <a:lnTo>
                  <a:pt x="329286" y="138316"/>
                </a:lnTo>
                <a:lnTo>
                  <a:pt x="314942" y="147494"/>
                </a:lnTo>
                <a:lnTo>
                  <a:pt x="307117" y="152608"/>
                </a:lnTo>
                <a:lnTo>
                  <a:pt x="280641" y="168451"/>
                </a:lnTo>
                <a:lnTo>
                  <a:pt x="264247" y="178010"/>
                </a:lnTo>
                <a:lnTo>
                  <a:pt x="250460" y="185335"/>
                </a:lnTo>
                <a:lnTo>
                  <a:pt x="238411" y="191170"/>
                </a:lnTo>
                <a:lnTo>
                  <a:pt x="218356" y="200195"/>
                </a:lnTo>
                <a:lnTo>
                  <a:pt x="196355" y="210630"/>
                </a:lnTo>
                <a:lnTo>
                  <a:pt x="166005" y="225599"/>
                </a:lnTo>
                <a:lnTo>
                  <a:pt x="151678" y="235207"/>
                </a:lnTo>
                <a:lnTo>
                  <a:pt x="151601" y="234896"/>
                </a:lnTo>
                <a:lnTo>
                  <a:pt x="152502" y="233736"/>
                </a:lnTo>
                <a:lnTo>
                  <a:pt x="155961" y="233916"/>
                </a:lnTo>
                <a:lnTo>
                  <a:pt x="167424" y="236655"/>
                </a:lnTo>
                <a:lnTo>
                  <a:pt x="173529" y="236814"/>
                </a:lnTo>
                <a:lnTo>
                  <a:pt x="193127" y="233440"/>
                </a:lnTo>
                <a:lnTo>
                  <a:pt x="202094" y="232765"/>
                </a:lnTo>
                <a:lnTo>
                  <a:pt x="211882" y="232316"/>
                </a:lnTo>
                <a:lnTo>
                  <a:pt x="226027" y="232969"/>
                </a:lnTo>
                <a:lnTo>
                  <a:pt x="243078" y="234357"/>
                </a:lnTo>
                <a:lnTo>
                  <a:pt x="262065" y="236234"/>
                </a:lnTo>
                <a:lnTo>
                  <a:pt x="290915" y="240344"/>
                </a:lnTo>
                <a:lnTo>
                  <a:pt x="366151" y="252529"/>
                </a:lnTo>
                <a:lnTo>
                  <a:pt x="420544" y="262390"/>
                </a:lnTo>
                <a:lnTo>
                  <a:pt x="440383" y="266353"/>
                </a:lnTo>
                <a:lnTo>
                  <a:pt x="456466" y="270900"/>
                </a:lnTo>
                <a:lnTo>
                  <a:pt x="470046" y="275837"/>
                </a:lnTo>
                <a:lnTo>
                  <a:pt x="491802" y="285449"/>
                </a:lnTo>
                <a:lnTo>
                  <a:pt x="507822" y="292896"/>
                </a:lnTo>
                <a:lnTo>
                  <a:pt x="521291" y="301921"/>
                </a:lnTo>
                <a:lnTo>
                  <a:pt x="533628" y="311330"/>
                </a:lnTo>
                <a:lnTo>
                  <a:pt x="551283" y="322934"/>
                </a:lnTo>
                <a:lnTo>
                  <a:pt x="562832" y="332734"/>
                </a:lnTo>
                <a:lnTo>
                  <a:pt x="566674" y="338014"/>
                </a:lnTo>
                <a:lnTo>
                  <a:pt x="570943" y="348961"/>
                </a:lnTo>
                <a:lnTo>
                  <a:pt x="572840" y="360176"/>
                </a:lnTo>
                <a:lnTo>
                  <a:pt x="573346" y="365834"/>
                </a:lnTo>
                <a:lnTo>
                  <a:pt x="571368" y="377201"/>
                </a:lnTo>
                <a:lnTo>
                  <a:pt x="567314" y="388602"/>
                </a:lnTo>
                <a:lnTo>
                  <a:pt x="562337" y="400020"/>
                </a:lnTo>
                <a:lnTo>
                  <a:pt x="551871" y="411444"/>
                </a:lnTo>
                <a:lnTo>
                  <a:pt x="535789" y="423824"/>
                </a:lnTo>
                <a:lnTo>
                  <a:pt x="524833" y="431126"/>
                </a:lnTo>
                <a:lnTo>
                  <a:pt x="512766" y="438851"/>
                </a:lnTo>
                <a:lnTo>
                  <a:pt x="500912" y="444954"/>
                </a:lnTo>
                <a:lnTo>
                  <a:pt x="489199" y="449975"/>
                </a:lnTo>
                <a:lnTo>
                  <a:pt x="477581" y="454275"/>
                </a:lnTo>
                <a:lnTo>
                  <a:pt x="466024" y="459046"/>
                </a:lnTo>
                <a:lnTo>
                  <a:pt x="454511" y="464132"/>
                </a:lnTo>
                <a:lnTo>
                  <a:pt x="443025" y="469428"/>
                </a:lnTo>
                <a:lnTo>
                  <a:pt x="431558" y="473911"/>
                </a:lnTo>
                <a:lnTo>
                  <a:pt x="420103" y="477852"/>
                </a:lnTo>
                <a:lnTo>
                  <a:pt x="408656" y="481432"/>
                </a:lnTo>
                <a:lnTo>
                  <a:pt x="392452" y="485724"/>
                </a:lnTo>
                <a:lnTo>
                  <a:pt x="303141" y="507276"/>
                </a:lnTo>
                <a:lnTo>
                  <a:pt x="289724" y="509621"/>
                </a:lnTo>
                <a:lnTo>
                  <a:pt x="276970" y="511184"/>
                </a:lnTo>
                <a:lnTo>
                  <a:pt x="264656" y="512226"/>
                </a:lnTo>
                <a:lnTo>
                  <a:pt x="253590" y="512920"/>
                </a:lnTo>
                <a:lnTo>
                  <a:pt x="233675" y="513692"/>
                </a:lnTo>
                <a:lnTo>
                  <a:pt x="206397" y="514127"/>
                </a:lnTo>
                <a:lnTo>
                  <a:pt x="194748" y="513235"/>
                </a:lnTo>
                <a:lnTo>
                  <a:pt x="181267" y="511688"/>
                </a:lnTo>
                <a:lnTo>
                  <a:pt x="166565" y="509704"/>
                </a:lnTo>
                <a:lnTo>
                  <a:pt x="152953" y="507430"/>
                </a:lnTo>
                <a:lnTo>
                  <a:pt x="140069" y="504960"/>
                </a:lnTo>
                <a:lnTo>
                  <a:pt x="127670" y="502362"/>
                </a:lnTo>
                <a:lnTo>
                  <a:pt x="111353" y="499474"/>
                </a:lnTo>
                <a:lnTo>
                  <a:pt x="105668" y="498705"/>
                </a:lnTo>
                <a:lnTo>
                  <a:pt x="91731" y="492769"/>
                </a:lnTo>
                <a:lnTo>
                  <a:pt x="68580" y="4800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28"/>
          <p:cNvSpPr/>
          <p:nvPr/>
        </p:nvSpPr>
        <p:spPr>
          <a:xfrm>
            <a:off x="3646523" y="2331720"/>
            <a:ext cx="47115" cy="445770"/>
          </a:xfrm>
          <a:custGeom>
            <a:avLst/>
            <a:gdLst/>
            <a:ahLst/>
            <a:cxnLst/>
            <a:rect l="0" t="0" r="0" b="0"/>
            <a:pathLst>
              <a:path w="47115" h="445770">
                <a:moveTo>
                  <a:pt x="8219" y="0"/>
                </a:moveTo>
                <a:lnTo>
                  <a:pt x="3668" y="9101"/>
                </a:lnTo>
                <a:lnTo>
                  <a:pt x="2327" y="12735"/>
                </a:lnTo>
                <a:lnTo>
                  <a:pt x="1434" y="16110"/>
                </a:lnTo>
                <a:lnTo>
                  <a:pt x="176" y="27950"/>
                </a:lnTo>
                <a:lnTo>
                  <a:pt x="0" y="32921"/>
                </a:lnTo>
                <a:lnTo>
                  <a:pt x="834" y="37187"/>
                </a:lnTo>
                <a:lnTo>
                  <a:pt x="2344" y="40984"/>
                </a:lnTo>
                <a:lnTo>
                  <a:pt x="4302" y="44467"/>
                </a:lnTo>
                <a:lnTo>
                  <a:pt x="6560" y="53457"/>
                </a:lnTo>
                <a:lnTo>
                  <a:pt x="9018" y="66118"/>
                </a:lnTo>
                <a:lnTo>
                  <a:pt x="11609" y="81226"/>
                </a:lnTo>
                <a:lnTo>
                  <a:pt x="14289" y="100823"/>
                </a:lnTo>
                <a:lnTo>
                  <a:pt x="19807" y="147998"/>
                </a:lnTo>
                <a:lnTo>
                  <a:pt x="22612" y="167245"/>
                </a:lnTo>
                <a:lnTo>
                  <a:pt x="25434" y="182934"/>
                </a:lnTo>
                <a:lnTo>
                  <a:pt x="28268" y="196251"/>
                </a:lnTo>
                <a:lnTo>
                  <a:pt x="31110" y="207034"/>
                </a:lnTo>
                <a:lnTo>
                  <a:pt x="33957" y="216127"/>
                </a:lnTo>
                <a:lnTo>
                  <a:pt x="36808" y="224095"/>
                </a:lnTo>
                <a:lnTo>
                  <a:pt x="38708" y="232264"/>
                </a:lnTo>
                <a:lnTo>
                  <a:pt x="39975" y="240567"/>
                </a:lnTo>
                <a:lnTo>
                  <a:pt x="42335" y="262176"/>
                </a:lnTo>
                <a:lnTo>
                  <a:pt x="46559" y="297180"/>
                </a:lnTo>
                <a:lnTo>
                  <a:pt x="47114" y="316230"/>
                </a:lnTo>
                <a:lnTo>
                  <a:pt x="46531" y="335597"/>
                </a:lnTo>
                <a:lnTo>
                  <a:pt x="44297" y="370134"/>
                </a:lnTo>
                <a:lnTo>
                  <a:pt x="43304" y="391834"/>
                </a:lnTo>
                <a:lnTo>
                  <a:pt x="42744" y="410209"/>
                </a:lnTo>
                <a:lnTo>
                  <a:pt x="42578" y="421687"/>
                </a:lnTo>
                <a:lnTo>
                  <a:pt x="41603" y="424952"/>
                </a:lnTo>
                <a:lnTo>
                  <a:pt x="40000" y="428081"/>
                </a:lnTo>
                <a:lnTo>
                  <a:pt x="35134" y="435396"/>
                </a:lnTo>
                <a:lnTo>
                  <a:pt x="33782" y="436949"/>
                </a:lnTo>
                <a:lnTo>
                  <a:pt x="31929" y="438937"/>
                </a:lnTo>
                <a:lnTo>
                  <a:pt x="25364" y="4457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29"/>
          <p:cNvSpPr/>
          <p:nvPr/>
        </p:nvSpPr>
        <p:spPr>
          <a:xfrm>
            <a:off x="3483292" y="2503170"/>
            <a:ext cx="360046" cy="68581"/>
          </a:xfrm>
          <a:custGeom>
            <a:avLst/>
            <a:gdLst/>
            <a:ahLst/>
            <a:cxnLst/>
            <a:rect l="0" t="0" r="0" b="0"/>
            <a:pathLst>
              <a:path w="360046" h="68581">
                <a:moveTo>
                  <a:pt x="0" y="68580"/>
                </a:moveTo>
                <a:lnTo>
                  <a:pt x="22754" y="64029"/>
                </a:lnTo>
                <a:lnTo>
                  <a:pt x="175176" y="36497"/>
                </a:lnTo>
                <a:lnTo>
                  <a:pt x="216604" y="27968"/>
                </a:lnTo>
                <a:lnTo>
                  <a:pt x="232985" y="24360"/>
                </a:lnTo>
                <a:lnTo>
                  <a:pt x="245810" y="21955"/>
                </a:lnTo>
                <a:lnTo>
                  <a:pt x="256266" y="20352"/>
                </a:lnTo>
                <a:lnTo>
                  <a:pt x="265141" y="19283"/>
                </a:lnTo>
                <a:lnTo>
                  <a:pt x="290243" y="15555"/>
                </a:lnTo>
                <a:lnTo>
                  <a:pt x="304938" y="13227"/>
                </a:lnTo>
                <a:lnTo>
                  <a:pt x="316640" y="10723"/>
                </a:lnTo>
                <a:lnTo>
                  <a:pt x="326346" y="8101"/>
                </a:lnTo>
                <a:lnTo>
                  <a:pt x="36004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30"/>
          <p:cNvSpPr/>
          <p:nvPr/>
        </p:nvSpPr>
        <p:spPr>
          <a:xfrm>
            <a:off x="3971925" y="2417445"/>
            <a:ext cx="341061" cy="530977"/>
          </a:xfrm>
          <a:custGeom>
            <a:avLst/>
            <a:gdLst/>
            <a:ahLst/>
            <a:cxnLst/>
            <a:rect l="0" t="0" r="0" b="0"/>
            <a:pathLst>
              <a:path w="341061" h="530977">
                <a:moveTo>
                  <a:pt x="0" y="0"/>
                </a:moveTo>
                <a:lnTo>
                  <a:pt x="0" y="19312"/>
                </a:lnTo>
                <a:lnTo>
                  <a:pt x="2540" y="35570"/>
                </a:lnTo>
                <a:lnTo>
                  <a:pt x="4550" y="46573"/>
                </a:lnTo>
                <a:lnTo>
                  <a:pt x="11865" y="79119"/>
                </a:lnTo>
                <a:lnTo>
                  <a:pt x="16482" y="98466"/>
                </a:lnTo>
                <a:lnTo>
                  <a:pt x="21465" y="115174"/>
                </a:lnTo>
                <a:lnTo>
                  <a:pt x="26693" y="130122"/>
                </a:lnTo>
                <a:lnTo>
                  <a:pt x="32082" y="143898"/>
                </a:lnTo>
                <a:lnTo>
                  <a:pt x="37581" y="154034"/>
                </a:lnTo>
                <a:lnTo>
                  <a:pt x="43151" y="161745"/>
                </a:lnTo>
                <a:lnTo>
                  <a:pt x="53468" y="172851"/>
                </a:lnTo>
                <a:lnTo>
                  <a:pt x="61228" y="180963"/>
                </a:lnTo>
                <a:lnTo>
                  <a:pt x="70392" y="187742"/>
                </a:lnTo>
                <a:lnTo>
                  <a:pt x="79863" y="193931"/>
                </a:lnTo>
                <a:lnTo>
                  <a:pt x="87247" y="199856"/>
                </a:lnTo>
                <a:lnTo>
                  <a:pt x="93703" y="203125"/>
                </a:lnTo>
                <a:lnTo>
                  <a:pt x="100701" y="204577"/>
                </a:lnTo>
                <a:lnTo>
                  <a:pt x="110161" y="205223"/>
                </a:lnTo>
                <a:lnTo>
                  <a:pt x="114398" y="204443"/>
                </a:lnTo>
                <a:lnTo>
                  <a:pt x="121646" y="201036"/>
                </a:lnTo>
                <a:lnTo>
                  <a:pt x="135012" y="191088"/>
                </a:lnTo>
                <a:lnTo>
                  <a:pt x="144460" y="185575"/>
                </a:lnTo>
                <a:lnTo>
                  <a:pt x="152470" y="179950"/>
                </a:lnTo>
                <a:lnTo>
                  <a:pt x="155938" y="177117"/>
                </a:lnTo>
                <a:lnTo>
                  <a:pt x="164873" y="163808"/>
                </a:lnTo>
                <a:lnTo>
                  <a:pt x="169923" y="154925"/>
                </a:lnTo>
                <a:lnTo>
                  <a:pt x="180614" y="134896"/>
                </a:lnTo>
                <a:lnTo>
                  <a:pt x="186132" y="124220"/>
                </a:lnTo>
                <a:lnTo>
                  <a:pt x="190762" y="114246"/>
                </a:lnTo>
                <a:lnTo>
                  <a:pt x="194802" y="104739"/>
                </a:lnTo>
                <a:lnTo>
                  <a:pt x="201831" y="88460"/>
                </a:lnTo>
                <a:lnTo>
                  <a:pt x="210191" y="72989"/>
                </a:lnTo>
                <a:lnTo>
                  <a:pt x="212481" y="62284"/>
                </a:lnTo>
                <a:lnTo>
                  <a:pt x="213498" y="48637"/>
                </a:lnTo>
                <a:lnTo>
                  <a:pt x="214071" y="29968"/>
                </a:lnTo>
                <a:lnTo>
                  <a:pt x="214151" y="25694"/>
                </a:lnTo>
                <a:lnTo>
                  <a:pt x="215158" y="24749"/>
                </a:lnTo>
                <a:lnTo>
                  <a:pt x="216780" y="26024"/>
                </a:lnTo>
                <a:lnTo>
                  <a:pt x="223029" y="36331"/>
                </a:lnTo>
                <a:lnTo>
                  <a:pt x="235331" y="59962"/>
                </a:lnTo>
                <a:lnTo>
                  <a:pt x="241660" y="70455"/>
                </a:lnTo>
                <a:lnTo>
                  <a:pt x="247784" y="79355"/>
                </a:lnTo>
                <a:lnTo>
                  <a:pt x="253772" y="87193"/>
                </a:lnTo>
                <a:lnTo>
                  <a:pt x="262964" y="100982"/>
                </a:lnTo>
                <a:lnTo>
                  <a:pt x="271178" y="114413"/>
                </a:lnTo>
                <a:lnTo>
                  <a:pt x="291973" y="146319"/>
                </a:lnTo>
                <a:lnTo>
                  <a:pt x="314425" y="180138"/>
                </a:lnTo>
                <a:lnTo>
                  <a:pt x="319154" y="188672"/>
                </a:lnTo>
                <a:lnTo>
                  <a:pt x="323259" y="197219"/>
                </a:lnTo>
                <a:lnTo>
                  <a:pt x="326949" y="205774"/>
                </a:lnTo>
                <a:lnTo>
                  <a:pt x="330360" y="218145"/>
                </a:lnTo>
                <a:lnTo>
                  <a:pt x="333588" y="233060"/>
                </a:lnTo>
                <a:lnTo>
                  <a:pt x="336691" y="249671"/>
                </a:lnTo>
                <a:lnTo>
                  <a:pt x="338761" y="263602"/>
                </a:lnTo>
                <a:lnTo>
                  <a:pt x="340140" y="275747"/>
                </a:lnTo>
                <a:lnTo>
                  <a:pt x="341060" y="286701"/>
                </a:lnTo>
                <a:lnTo>
                  <a:pt x="340721" y="296861"/>
                </a:lnTo>
                <a:lnTo>
                  <a:pt x="339542" y="306492"/>
                </a:lnTo>
                <a:lnTo>
                  <a:pt x="337804" y="315771"/>
                </a:lnTo>
                <a:lnTo>
                  <a:pt x="335692" y="324813"/>
                </a:lnTo>
                <a:lnTo>
                  <a:pt x="333332" y="333700"/>
                </a:lnTo>
                <a:lnTo>
                  <a:pt x="330806" y="342482"/>
                </a:lnTo>
                <a:lnTo>
                  <a:pt x="327218" y="351193"/>
                </a:lnTo>
                <a:lnTo>
                  <a:pt x="322920" y="359859"/>
                </a:lnTo>
                <a:lnTo>
                  <a:pt x="318150" y="368493"/>
                </a:lnTo>
                <a:lnTo>
                  <a:pt x="307770" y="388247"/>
                </a:lnTo>
                <a:lnTo>
                  <a:pt x="302335" y="398849"/>
                </a:lnTo>
                <a:lnTo>
                  <a:pt x="295854" y="408774"/>
                </a:lnTo>
                <a:lnTo>
                  <a:pt x="288676" y="418248"/>
                </a:lnTo>
                <a:lnTo>
                  <a:pt x="281033" y="427422"/>
                </a:lnTo>
                <a:lnTo>
                  <a:pt x="272128" y="435443"/>
                </a:lnTo>
                <a:lnTo>
                  <a:pt x="262380" y="442695"/>
                </a:lnTo>
                <a:lnTo>
                  <a:pt x="252073" y="449435"/>
                </a:lnTo>
                <a:lnTo>
                  <a:pt x="242343" y="456786"/>
                </a:lnTo>
                <a:lnTo>
                  <a:pt x="233000" y="464544"/>
                </a:lnTo>
                <a:lnTo>
                  <a:pt x="223913" y="472573"/>
                </a:lnTo>
                <a:lnTo>
                  <a:pt x="214045" y="479831"/>
                </a:lnTo>
                <a:lnTo>
                  <a:pt x="203656" y="486575"/>
                </a:lnTo>
                <a:lnTo>
                  <a:pt x="192921" y="492976"/>
                </a:lnTo>
                <a:lnTo>
                  <a:pt x="181954" y="498195"/>
                </a:lnTo>
                <a:lnTo>
                  <a:pt x="170832" y="502627"/>
                </a:lnTo>
                <a:lnTo>
                  <a:pt x="130158" y="516585"/>
                </a:lnTo>
                <a:lnTo>
                  <a:pt x="118205" y="519650"/>
                </a:lnTo>
                <a:lnTo>
                  <a:pt x="104520" y="522646"/>
                </a:lnTo>
                <a:lnTo>
                  <a:pt x="89683" y="525595"/>
                </a:lnTo>
                <a:lnTo>
                  <a:pt x="77886" y="527562"/>
                </a:lnTo>
                <a:lnTo>
                  <a:pt x="68116" y="528873"/>
                </a:lnTo>
                <a:lnTo>
                  <a:pt x="59698" y="529747"/>
                </a:lnTo>
                <a:lnTo>
                  <a:pt x="53133" y="530329"/>
                </a:lnTo>
                <a:lnTo>
                  <a:pt x="43300" y="530976"/>
                </a:lnTo>
                <a:lnTo>
                  <a:pt x="33214" y="528724"/>
                </a:lnTo>
                <a:lnTo>
                  <a:pt x="23334" y="524549"/>
                </a:lnTo>
                <a:lnTo>
                  <a:pt x="15768" y="519517"/>
                </a:lnTo>
                <a:lnTo>
                  <a:pt x="6153" y="511330"/>
                </a:lnTo>
                <a:lnTo>
                  <a:pt x="4102" y="508527"/>
                </a:lnTo>
                <a:lnTo>
                  <a:pt x="1823" y="502872"/>
                </a:lnTo>
                <a:lnTo>
                  <a:pt x="2168" y="500983"/>
                </a:lnTo>
                <a:lnTo>
                  <a:pt x="3350" y="499723"/>
                </a:lnTo>
                <a:lnTo>
                  <a:pt x="8572" y="4886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31"/>
          <p:cNvSpPr/>
          <p:nvPr/>
        </p:nvSpPr>
        <p:spPr>
          <a:xfrm>
            <a:off x="5223509" y="2486025"/>
            <a:ext cx="385764" cy="8573"/>
          </a:xfrm>
          <a:custGeom>
            <a:avLst/>
            <a:gdLst/>
            <a:ahLst/>
            <a:cxnLst/>
            <a:rect l="0" t="0" r="0" b="0"/>
            <a:pathLst>
              <a:path w="385764" h="8573">
                <a:moveTo>
                  <a:pt x="0" y="0"/>
                </a:moveTo>
                <a:lnTo>
                  <a:pt x="4552" y="4551"/>
                </a:lnTo>
                <a:lnTo>
                  <a:pt x="6844" y="5891"/>
                </a:lnTo>
                <a:lnTo>
                  <a:pt x="9325" y="6785"/>
                </a:lnTo>
                <a:lnTo>
                  <a:pt x="11932" y="7380"/>
                </a:lnTo>
                <a:lnTo>
                  <a:pt x="21290" y="7778"/>
                </a:lnTo>
                <a:lnTo>
                  <a:pt x="73724" y="8337"/>
                </a:lnTo>
                <a:lnTo>
                  <a:pt x="350612" y="8572"/>
                </a:lnTo>
                <a:lnTo>
                  <a:pt x="355662" y="7620"/>
                </a:lnTo>
                <a:lnTo>
                  <a:pt x="360933" y="6032"/>
                </a:lnTo>
                <a:lnTo>
                  <a:pt x="38576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732"/>
          <p:cNvSpPr/>
          <p:nvPr/>
        </p:nvSpPr>
        <p:spPr>
          <a:xfrm>
            <a:off x="5394959" y="2340292"/>
            <a:ext cx="120017" cy="308611"/>
          </a:xfrm>
          <a:custGeom>
            <a:avLst/>
            <a:gdLst/>
            <a:ahLst/>
            <a:cxnLst/>
            <a:rect l="0" t="0" r="0" b="0"/>
            <a:pathLst>
              <a:path w="120017" h="308611">
                <a:moveTo>
                  <a:pt x="0" y="0"/>
                </a:moveTo>
                <a:lnTo>
                  <a:pt x="0" y="9102"/>
                </a:lnTo>
                <a:lnTo>
                  <a:pt x="953" y="14640"/>
                </a:lnTo>
                <a:lnTo>
                  <a:pt x="2541" y="21190"/>
                </a:lnTo>
                <a:lnTo>
                  <a:pt x="4552" y="28414"/>
                </a:lnTo>
                <a:lnTo>
                  <a:pt x="6844" y="35135"/>
                </a:lnTo>
                <a:lnTo>
                  <a:pt x="9325" y="41521"/>
                </a:lnTo>
                <a:lnTo>
                  <a:pt x="11932" y="47683"/>
                </a:lnTo>
                <a:lnTo>
                  <a:pt x="13670" y="53696"/>
                </a:lnTo>
                <a:lnTo>
                  <a:pt x="14829" y="59610"/>
                </a:lnTo>
                <a:lnTo>
                  <a:pt x="15601" y="65458"/>
                </a:lnTo>
                <a:lnTo>
                  <a:pt x="17068" y="72213"/>
                </a:lnTo>
                <a:lnTo>
                  <a:pt x="18999" y="79575"/>
                </a:lnTo>
                <a:lnTo>
                  <a:pt x="53739" y="198681"/>
                </a:lnTo>
                <a:lnTo>
                  <a:pt x="60591" y="218179"/>
                </a:lnTo>
                <a:lnTo>
                  <a:pt x="67064" y="234035"/>
                </a:lnTo>
                <a:lnTo>
                  <a:pt x="73285" y="247463"/>
                </a:lnTo>
                <a:lnTo>
                  <a:pt x="79337" y="259273"/>
                </a:lnTo>
                <a:lnTo>
                  <a:pt x="85277" y="270004"/>
                </a:lnTo>
                <a:lnTo>
                  <a:pt x="91141" y="280015"/>
                </a:lnTo>
                <a:lnTo>
                  <a:pt x="96956" y="287642"/>
                </a:lnTo>
                <a:lnTo>
                  <a:pt x="102737" y="293679"/>
                </a:lnTo>
                <a:lnTo>
                  <a:pt x="120016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733"/>
          <p:cNvSpPr/>
          <p:nvPr/>
        </p:nvSpPr>
        <p:spPr>
          <a:xfrm>
            <a:off x="5686425" y="2359433"/>
            <a:ext cx="389659" cy="460903"/>
          </a:xfrm>
          <a:custGeom>
            <a:avLst/>
            <a:gdLst/>
            <a:ahLst/>
            <a:cxnLst/>
            <a:rect l="0" t="0" r="0" b="0"/>
            <a:pathLst>
              <a:path w="389659" h="460903">
                <a:moveTo>
                  <a:pt x="0" y="32294"/>
                </a:moveTo>
                <a:lnTo>
                  <a:pt x="6843" y="45029"/>
                </a:lnTo>
                <a:lnTo>
                  <a:pt x="11931" y="51607"/>
                </a:lnTo>
                <a:lnTo>
                  <a:pt x="17479" y="62314"/>
                </a:lnTo>
                <a:lnTo>
                  <a:pt x="33803" y="97071"/>
                </a:lnTo>
                <a:lnTo>
                  <a:pt x="42538" y="113579"/>
                </a:lnTo>
                <a:lnTo>
                  <a:pt x="51218" y="128394"/>
                </a:lnTo>
                <a:lnTo>
                  <a:pt x="59863" y="142081"/>
                </a:lnTo>
                <a:lnTo>
                  <a:pt x="68484" y="154063"/>
                </a:lnTo>
                <a:lnTo>
                  <a:pt x="77088" y="164908"/>
                </a:lnTo>
                <a:lnTo>
                  <a:pt x="85682" y="174996"/>
                </a:lnTo>
                <a:lnTo>
                  <a:pt x="93316" y="182674"/>
                </a:lnTo>
                <a:lnTo>
                  <a:pt x="100311" y="188744"/>
                </a:lnTo>
                <a:lnTo>
                  <a:pt x="112210" y="198030"/>
                </a:lnTo>
                <a:lnTo>
                  <a:pt x="120673" y="205332"/>
                </a:lnTo>
                <a:lnTo>
                  <a:pt x="127122" y="208613"/>
                </a:lnTo>
                <a:lnTo>
                  <a:pt x="135230" y="211752"/>
                </a:lnTo>
                <a:lnTo>
                  <a:pt x="144445" y="214798"/>
                </a:lnTo>
                <a:lnTo>
                  <a:pt x="151542" y="216828"/>
                </a:lnTo>
                <a:lnTo>
                  <a:pt x="161967" y="219084"/>
                </a:lnTo>
                <a:lnTo>
                  <a:pt x="173191" y="220354"/>
                </a:lnTo>
                <a:lnTo>
                  <a:pt x="179278" y="218628"/>
                </a:lnTo>
                <a:lnTo>
                  <a:pt x="187146" y="215572"/>
                </a:lnTo>
                <a:lnTo>
                  <a:pt x="196201" y="211629"/>
                </a:lnTo>
                <a:lnTo>
                  <a:pt x="203191" y="208048"/>
                </a:lnTo>
                <a:lnTo>
                  <a:pt x="213497" y="201530"/>
                </a:lnTo>
                <a:lnTo>
                  <a:pt x="219483" y="196553"/>
                </a:lnTo>
                <a:lnTo>
                  <a:pt x="226332" y="190377"/>
                </a:lnTo>
                <a:lnTo>
                  <a:pt x="233755" y="183403"/>
                </a:lnTo>
                <a:lnTo>
                  <a:pt x="244544" y="170574"/>
                </a:lnTo>
                <a:lnTo>
                  <a:pt x="253466" y="156616"/>
                </a:lnTo>
                <a:lnTo>
                  <a:pt x="258512" y="147561"/>
                </a:lnTo>
                <a:lnTo>
                  <a:pt x="263781" y="137713"/>
                </a:lnTo>
                <a:lnTo>
                  <a:pt x="268246" y="125434"/>
                </a:lnTo>
                <a:lnTo>
                  <a:pt x="272176" y="111532"/>
                </a:lnTo>
                <a:lnTo>
                  <a:pt x="275748" y="96550"/>
                </a:lnTo>
                <a:lnTo>
                  <a:pt x="278129" y="83703"/>
                </a:lnTo>
                <a:lnTo>
                  <a:pt x="279717" y="72282"/>
                </a:lnTo>
                <a:lnTo>
                  <a:pt x="280775" y="61810"/>
                </a:lnTo>
                <a:lnTo>
                  <a:pt x="281481" y="52924"/>
                </a:lnTo>
                <a:lnTo>
                  <a:pt x="281951" y="45095"/>
                </a:lnTo>
                <a:lnTo>
                  <a:pt x="282265" y="37971"/>
                </a:lnTo>
                <a:lnTo>
                  <a:pt x="282613" y="19894"/>
                </a:lnTo>
                <a:lnTo>
                  <a:pt x="282809" y="998"/>
                </a:lnTo>
                <a:lnTo>
                  <a:pt x="282837" y="0"/>
                </a:lnTo>
                <a:lnTo>
                  <a:pt x="291977" y="12248"/>
                </a:lnTo>
                <a:lnTo>
                  <a:pt x="298995" y="23702"/>
                </a:lnTo>
                <a:lnTo>
                  <a:pt x="306241" y="35143"/>
                </a:lnTo>
                <a:lnTo>
                  <a:pt x="315812" y="46578"/>
                </a:lnTo>
                <a:lnTo>
                  <a:pt x="323875" y="58010"/>
                </a:lnTo>
                <a:lnTo>
                  <a:pt x="330635" y="69441"/>
                </a:lnTo>
                <a:lnTo>
                  <a:pt x="336813" y="80871"/>
                </a:lnTo>
                <a:lnTo>
                  <a:pt x="345647" y="98017"/>
                </a:lnTo>
                <a:lnTo>
                  <a:pt x="367950" y="142467"/>
                </a:lnTo>
                <a:lnTo>
                  <a:pt x="373887" y="157177"/>
                </a:lnTo>
                <a:lnTo>
                  <a:pt x="377845" y="169842"/>
                </a:lnTo>
                <a:lnTo>
                  <a:pt x="380484" y="181143"/>
                </a:lnTo>
                <a:lnTo>
                  <a:pt x="383196" y="191534"/>
                </a:lnTo>
                <a:lnTo>
                  <a:pt x="385957" y="201319"/>
                </a:lnTo>
                <a:lnTo>
                  <a:pt x="388749" y="210700"/>
                </a:lnTo>
                <a:lnTo>
                  <a:pt x="389658" y="219811"/>
                </a:lnTo>
                <a:lnTo>
                  <a:pt x="389312" y="228743"/>
                </a:lnTo>
                <a:lnTo>
                  <a:pt x="388129" y="237555"/>
                </a:lnTo>
                <a:lnTo>
                  <a:pt x="381912" y="277262"/>
                </a:lnTo>
                <a:lnTo>
                  <a:pt x="379386" y="289904"/>
                </a:lnTo>
                <a:lnTo>
                  <a:pt x="376749" y="301189"/>
                </a:lnTo>
                <a:lnTo>
                  <a:pt x="374038" y="311570"/>
                </a:lnTo>
                <a:lnTo>
                  <a:pt x="369373" y="321348"/>
                </a:lnTo>
                <a:lnTo>
                  <a:pt x="363406" y="330724"/>
                </a:lnTo>
                <a:lnTo>
                  <a:pt x="356571" y="339832"/>
                </a:lnTo>
                <a:lnTo>
                  <a:pt x="343896" y="357573"/>
                </a:lnTo>
                <a:lnTo>
                  <a:pt x="337849" y="366304"/>
                </a:lnTo>
                <a:lnTo>
                  <a:pt x="330007" y="374030"/>
                </a:lnTo>
                <a:lnTo>
                  <a:pt x="320969" y="381085"/>
                </a:lnTo>
                <a:lnTo>
                  <a:pt x="231523" y="440870"/>
                </a:lnTo>
                <a:lnTo>
                  <a:pt x="222929" y="445648"/>
                </a:lnTo>
                <a:lnTo>
                  <a:pt x="214341" y="449786"/>
                </a:lnTo>
                <a:lnTo>
                  <a:pt x="205759" y="453497"/>
                </a:lnTo>
                <a:lnTo>
                  <a:pt x="197180" y="455971"/>
                </a:lnTo>
                <a:lnTo>
                  <a:pt x="188603" y="457620"/>
                </a:lnTo>
                <a:lnTo>
                  <a:pt x="180028" y="458720"/>
                </a:lnTo>
                <a:lnTo>
                  <a:pt x="172406" y="459453"/>
                </a:lnTo>
                <a:lnTo>
                  <a:pt x="165420" y="459942"/>
                </a:lnTo>
                <a:lnTo>
                  <a:pt x="158857" y="460267"/>
                </a:lnTo>
                <a:lnTo>
                  <a:pt x="146486" y="460629"/>
                </a:lnTo>
                <a:lnTo>
                  <a:pt x="116304" y="460881"/>
                </a:lnTo>
                <a:lnTo>
                  <a:pt x="101220" y="460902"/>
                </a:lnTo>
                <a:lnTo>
                  <a:pt x="95103" y="459955"/>
                </a:lnTo>
                <a:lnTo>
                  <a:pt x="85765" y="456363"/>
                </a:lnTo>
                <a:lnTo>
                  <a:pt x="78440" y="454132"/>
                </a:lnTo>
                <a:lnTo>
                  <a:pt x="68962" y="452875"/>
                </a:lnTo>
                <a:lnTo>
                  <a:pt x="60007" y="4523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734"/>
          <p:cNvSpPr/>
          <p:nvPr/>
        </p:nvSpPr>
        <p:spPr>
          <a:xfrm>
            <a:off x="3063239" y="3171825"/>
            <a:ext cx="385764" cy="325755"/>
          </a:xfrm>
          <a:custGeom>
            <a:avLst/>
            <a:gdLst/>
            <a:ahLst/>
            <a:cxnLst/>
            <a:rect l="0" t="0" r="0" b="0"/>
            <a:pathLst>
              <a:path w="385764" h="325755">
                <a:moveTo>
                  <a:pt x="0" y="0"/>
                </a:moveTo>
                <a:lnTo>
                  <a:pt x="9102" y="13652"/>
                </a:lnTo>
                <a:lnTo>
                  <a:pt x="21191" y="30515"/>
                </a:lnTo>
                <a:lnTo>
                  <a:pt x="28415" y="40346"/>
                </a:lnTo>
                <a:lnTo>
                  <a:pt x="36089" y="48805"/>
                </a:lnTo>
                <a:lnTo>
                  <a:pt x="44062" y="56349"/>
                </a:lnTo>
                <a:lnTo>
                  <a:pt x="52234" y="63283"/>
                </a:lnTo>
                <a:lnTo>
                  <a:pt x="59588" y="69811"/>
                </a:lnTo>
                <a:lnTo>
                  <a:pt x="72839" y="82144"/>
                </a:lnTo>
                <a:lnTo>
                  <a:pt x="81897" y="90005"/>
                </a:lnTo>
                <a:lnTo>
                  <a:pt x="114542" y="117367"/>
                </a:lnTo>
                <a:lnTo>
                  <a:pt x="123034" y="124917"/>
                </a:lnTo>
                <a:lnTo>
                  <a:pt x="130600" y="131855"/>
                </a:lnTo>
                <a:lnTo>
                  <a:pt x="139455" y="139339"/>
                </a:lnTo>
                <a:lnTo>
                  <a:pt x="159452" y="155273"/>
                </a:lnTo>
                <a:lnTo>
                  <a:pt x="171072" y="163523"/>
                </a:lnTo>
                <a:lnTo>
                  <a:pt x="183581" y="171880"/>
                </a:lnTo>
                <a:lnTo>
                  <a:pt x="196682" y="180309"/>
                </a:lnTo>
                <a:lnTo>
                  <a:pt x="207322" y="187833"/>
                </a:lnTo>
                <a:lnTo>
                  <a:pt x="216320" y="194755"/>
                </a:lnTo>
                <a:lnTo>
                  <a:pt x="224223" y="201274"/>
                </a:lnTo>
                <a:lnTo>
                  <a:pt x="231397" y="206573"/>
                </a:lnTo>
                <a:lnTo>
                  <a:pt x="238085" y="211057"/>
                </a:lnTo>
                <a:lnTo>
                  <a:pt x="244449" y="215000"/>
                </a:lnTo>
                <a:lnTo>
                  <a:pt x="250596" y="218580"/>
                </a:lnTo>
                <a:lnTo>
                  <a:pt x="262506" y="225099"/>
                </a:lnTo>
                <a:lnTo>
                  <a:pt x="274150" y="233711"/>
                </a:lnTo>
                <a:lnTo>
                  <a:pt x="285675" y="242937"/>
                </a:lnTo>
                <a:lnTo>
                  <a:pt x="297146" y="250211"/>
                </a:lnTo>
                <a:lnTo>
                  <a:pt x="306056" y="256620"/>
                </a:lnTo>
                <a:lnTo>
                  <a:pt x="314142" y="262643"/>
                </a:lnTo>
                <a:lnTo>
                  <a:pt x="324087" y="268495"/>
                </a:lnTo>
                <a:lnTo>
                  <a:pt x="332316" y="276811"/>
                </a:lnTo>
                <a:lnTo>
                  <a:pt x="339149" y="285904"/>
                </a:lnTo>
                <a:lnTo>
                  <a:pt x="345361" y="293121"/>
                </a:lnTo>
                <a:lnTo>
                  <a:pt x="351208" y="298284"/>
                </a:lnTo>
                <a:lnTo>
                  <a:pt x="358917" y="304583"/>
                </a:lnTo>
                <a:lnTo>
                  <a:pt x="367865" y="311640"/>
                </a:lnTo>
                <a:lnTo>
                  <a:pt x="373831" y="317298"/>
                </a:lnTo>
                <a:lnTo>
                  <a:pt x="377809" y="322022"/>
                </a:lnTo>
                <a:lnTo>
                  <a:pt x="385763" y="32575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735"/>
          <p:cNvSpPr/>
          <p:nvPr/>
        </p:nvSpPr>
        <p:spPr>
          <a:xfrm>
            <a:off x="3028950" y="3154680"/>
            <a:ext cx="334328" cy="394336"/>
          </a:xfrm>
          <a:custGeom>
            <a:avLst/>
            <a:gdLst/>
            <a:ahLst/>
            <a:cxnLst/>
            <a:rect l="0" t="0" r="0" b="0"/>
            <a:pathLst>
              <a:path w="334328" h="394336">
                <a:moveTo>
                  <a:pt x="334327" y="0"/>
                </a:moveTo>
                <a:lnTo>
                  <a:pt x="319565" y="14761"/>
                </a:lnTo>
                <a:lnTo>
                  <a:pt x="313337" y="25540"/>
                </a:lnTo>
                <a:lnTo>
                  <a:pt x="308904" y="31314"/>
                </a:lnTo>
                <a:lnTo>
                  <a:pt x="303091" y="38021"/>
                </a:lnTo>
                <a:lnTo>
                  <a:pt x="296358" y="45350"/>
                </a:lnTo>
                <a:lnTo>
                  <a:pt x="289964" y="53093"/>
                </a:lnTo>
                <a:lnTo>
                  <a:pt x="283797" y="61113"/>
                </a:lnTo>
                <a:lnTo>
                  <a:pt x="277780" y="69317"/>
                </a:lnTo>
                <a:lnTo>
                  <a:pt x="271864" y="76691"/>
                </a:lnTo>
                <a:lnTo>
                  <a:pt x="266015" y="83512"/>
                </a:lnTo>
                <a:lnTo>
                  <a:pt x="260211" y="89964"/>
                </a:lnTo>
                <a:lnTo>
                  <a:pt x="243602" y="107294"/>
                </a:lnTo>
                <a:lnTo>
                  <a:pt x="197343" y="154014"/>
                </a:lnTo>
                <a:lnTo>
                  <a:pt x="187760" y="165541"/>
                </a:lnTo>
                <a:lnTo>
                  <a:pt x="180418" y="176083"/>
                </a:lnTo>
                <a:lnTo>
                  <a:pt x="174571" y="185969"/>
                </a:lnTo>
                <a:lnTo>
                  <a:pt x="164958" y="199226"/>
                </a:lnTo>
                <a:lnTo>
                  <a:pt x="152834" y="214732"/>
                </a:lnTo>
                <a:lnTo>
                  <a:pt x="139037" y="231738"/>
                </a:lnTo>
                <a:lnTo>
                  <a:pt x="127934" y="244979"/>
                </a:lnTo>
                <a:lnTo>
                  <a:pt x="118626" y="255712"/>
                </a:lnTo>
                <a:lnTo>
                  <a:pt x="110516" y="264772"/>
                </a:lnTo>
                <a:lnTo>
                  <a:pt x="91346" y="284999"/>
                </a:lnTo>
                <a:lnTo>
                  <a:pt x="57095" y="319927"/>
                </a:lnTo>
                <a:lnTo>
                  <a:pt x="51399" y="326632"/>
                </a:lnTo>
                <a:lnTo>
                  <a:pt x="46648" y="333007"/>
                </a:lnTo>
                <a:lnTo>
                  <a:pt x="38830" y="344218"/>
                </a:lnTo>
                <a:lnTo>
                  <a:pt x="32180" y="352376"/>
                </a:lnTo>
                <a:lnTo>
                  <a:pt x="26049" y="361716"/>
                </a:lnTo>
                <a:lnTo>
                  <a:pt x="20150" y="371265"/>
                </a:lnTo>
                <a:lnTo>
                  <a:pt x="11473" y="381996"/>
                </a:lnTo>
                <a:lnTo>
                  <a:pt x="2548" y="391615"/>
                </a:lnTo>
                <a:lnTo>
                  <a:pt x="0" y="3943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736"/>
          <p:cNvSpPr/>
          <p:nvPr/>
        </p:nvSpPr>
        <p:spPr>
          <a:xfrm>
            <a:off x="3603307" y="3274695"/>
            <a:ext cx="454344" cy="25718"/>
          </a:xfrm>
          <a:custGeom>
            <a:avLst/>
            <a:gdLst/>
            <a:ahLst/>
            <a:cxnLst/>
            <a:rect l="0" t="0" r="0" b="0"/>
            <a:pathLst>
              <a:path w="454344" h="25718">
                <a:moveTo>
                  <a:pt x="0" y="0"/>
                </a:moveTo>
                <a:lnTo>
                  <a:pt x="18204" y="0"/>
                </a:lnTo>
                <a:lnTo>
                  <a:pt x="27376" y="952"/>
                </a:lnTo>
                <a:lnTo>
                  <a:pt x="37301" y="2540"/>
                </a:lnTo>
                <a:lnTo>
                  <a:pt x="47727" y="4550"/>
                </a:lnTo>
                <a:lnTo>
                  <a:pt x="60393" y="5891"/>
                </a:lnTo>
                <a:lnTo>
                  <a:pt x="74552" y="6785"/>
                </a:lnTo>
                <a:lnTo>
                  <a:pt x="89707" y="7381"/>
                </a:lnTo>
                <a:lnTo>
                  <a:pt x="161094" y="8219"/>
                </a:lnTo>
                <a:lnTo>
                  <a:pt x="358222" y="8563"/>
                </a:lnTo>
                <a:lnTo>
                  <a:pt x="376928" y="9518"/>
                </a:lnTo>
                <a:lnTo>
                  <a:pt x="393207" y="11108"/>
                </a:lnTo>
                <a:lnTo>
                  <a:pt x="418599" y="14462"/>
                </a:lnTo>
                <a:lnTo>
                  <a:pt x="426704" y="15356"/>
                </a:lnTo>
                <a:lnTo>
                  <a:pt x="433059" y="15952"/>
                </a:lnTo>
                <a:lnTo>
                  <a:pt x="438249" y="17302"/>
                </a:lnTo>
                <a:lnTo>
                  <a:pt x="442661" y="19155"/>
                </a:lnTo>
                <a:lnTo>
                  <a:pt x="454343" y="257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737"/>
          <p:cNvSpPr/>
          <p:nvPr/>
        </p:nvSpPr>
        <p:spPr>
          <a:xfrm>
            <a:off x="3714750" y="3367154"/>
            <a:ext cx="471488" cy="53274"/>
          </a:xfrm>
          <a:custGeom>
            <a:avLst/>
            <a:gdLst/>
            <a:ahLst/>
            <a:cxnLst/>
            <a:rect l="0" t="0" r="0" b="0"/>
            <a:pathLst>
              <a:path w="471488" h="53274">
                <a:moveTo>
                  <a:pt x="0" y="53273"/>
                </a:moveTo>
                <a:lnTo>
                  <a:pt x="18203" y="48722"/>
                </a:lnTo>
                <a:lnTo>
                  <a:pt x="25470" y="47382"/>
                </a:lnTo>
                <a:lnTo>
                  <a:pt x="38625" y="45892"/>
                </a:lnTo>
                <a:lnTo>
                  <a:pt x="46704" y="44543"/>
                </a:lnTo>
                <a:lnTo>
                  <a:pt x="55901" y="42690"/>
                </a:lnTo>
                <a:lnTo>
                  <a:pt x="65842" y="40503"/>
                </a:lnTo>
                <a:lnTo>
                  <a:pt x="92128" y="35532"/>
                </a:lnTo>
                <a:lnTo>
                  <a:pt x="107138" y="32874"/>
                </a:lnTo>
                <a:lnTo>
                  <a:pt x="120955" y="31101"/>
                </a:lnTo>
                <a:lnTo>
                  <a:pt x="133977" y="29919"/>
                </a:lnTo>
                <a:lnTo>
                  <a:pt x="146468" y="29131"/>
                </a:lnTo>
                <a:lnTo>
                  <a:pt x="157653" y="27654"/>
                </a:lnTo>
                <a:lnTo>
                  <a:pt x="167966" y="25716"/>
                </a:lnTo>
                <a:lnTo>
                  <a:pt x="177700" y="23471"/>
                </a:lnTo>
                <a:lnTo>
                  <a:pt x="187046" y="21975"/>
                </a:lnTo>
                <a:lnTo>
                  <a:pt x="196135" y="20978"/>
                </a:lnTo>
                <a:lnTo>
                  <a:pt x="205051" y="20313"/>
                </a:lnTo>
                <a:lnTo>
                  <a:pt x="214806" y="18917"/>
                </a:lnTo>
                <a:lnTo>
                  <a:pt x="225119" y="17034"/>
                </a:lnTo>
                <a:lnTo>
                  <a:pt x="235804" y="14826"/>
                </a:lnTo>
                <a:lnTo>
                  <a:pt x="254357" y="12402"/>
                </a:lnTo>
                <a:lnTo>
                  <a:pt x="305452" y="7168"/>
                </a:lnTo>
                <a:lnTo>
                  <a:pt x="340862" y="4207"/>
                </a:lnTo>
                <a:lnTo>
                  <a:pt x="352971" y="3417"/>
                </a:lnTo>
                <a:lnTo>
                  <a:pt x="365806" y="1939"/>
                </a:lnTo>
                <a:lnTo>
                  <a:pt x="379126" y="0"/>
                </a:lnTo>
                <a:lnTo>
                  <a:pt x="471487" y="18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738"/>
          <p:cNvSpPr/>
          <p:nvPr/>
        </p:nvSpPr>
        <p:spPr>
          <a:xfrm>
            <a:off x="4511992" y="3051822"/>
            <a:ext cx="376644" cy="368084"/>
          </a:xfrm>
          <a:custGeom>
            <a:avLst/>
            <a:gdLst/>
            <a:ahLst/>
            <a:cxnLst/>
            <a:rect l="0" t="0" r="0" b="0"/>
            <a:pathLst>
              <a:path w="376644" h="368084">
                <a:moveTo>
                  <a:pt x="8573" y="25705"/>
                </a:moveTo>
                <a:lnTo>
                  <a:pt x="22225" y="21154"/>
                </a:lnTo>
                <a:lnTo>
                  <a:pt x="28152" y="18861"/>
                </a:lnTo>
                <a:lnTo>
                  <a:pt x="39817" y="13774"/>
                </a:lnTo>
                <a:lnTo>
                  <a:pt x="51351" y="8337"/>
                </a:lnTo>
                <a:lnTo>
                  <a:pt x="57094" y="5554"/>
                </a:lnTo>
                <a:lnTo>
                  <a:pt x="63781" y="3699"/>
                </a:lnTo>
                <a:lnTo>
                  <a:pt x="71095" y="2462"/>
                </a:lnTo>
                <a:lnTo>
                  <a:pt x="78829" y="1637"/>
                </a:lnTo>
                <a:lnTo>
                  <a:pt x="89700" y="1087"/>
                </a:lnTo>
                <a:lnTo>
                  <a:pt x="117019" y="476"/>
                </a:lnTo>
                <a:lnTo>
                  <a:pt x="211099" y="0"/>
                </a:lnTo>
                <a:lnTo>
                  <a:pt x="222727" y="2533"/>
                </a:lnTo>
                <a:lnTo>
                  <a:pt x="234245" y="6834"/>
                </a:lnTo>
                <a:lnTo>
                  <a:pt x="245714" y="11921"/>
                </a:lnTo>
                <a:lnTo>
                  <a:pt x="254621" y="14816"/>
                </a:lnTo>
                <a:lnTo>
                  <a:pt x="258330" y="15588"/>
                </a:lnTo>
                <a:lnTo>
                  <a:pt x="264991" y="18986"/>
                </a:lnTo>
                <a:lnTo>
                  <a:pt x="268100" y="21226"/>
                </a:lnTo>
                <a:lnTo>
                  <a:pt x="270174" y="23671"/>
                </a:lnTo>
                <a:lnTo>
                  <a:pt x="271556" y="26254"/>
                </a:lnTo>
                <a:lnTo>
                  <a:pt x="272477" y="28929"/>
                </a:lnTo>
                <a:lnTo>
                  <a:pt x="273501" y="36980"/>
                </a:lnTo>
                <a:lnTo>
                  <a:pt x="273956" y="45956"/>
                </a:lnTo>
                <a:lnTo>
                  <a:pt x="274158" y="53121"/>
                </a:lnTo>
                <a:lnTo>
                  <a:pt x="272307" y="57317"/>
                </a:lnTo>
                <a:lnTo>
                  <a:pt x="265170" y="67060"/>
                </a:lnTo>
                <a:lnTo>
                  <a:pt x="258188" y="75200"/>
                </a:lnTo>
                <a:lnTo>
                  <a:pt x="250005" y="82945"/>
                </a:lnTo>
                <a:lnTo>
                  <a:pt x="243823" y="87678"/>
                </a:lnTo>
                <a:lnTo>
                  <a:pt x="236844" y="92738"/>
                </a:lnTo>
                <a:lnTo>
                  <a:pt x="221469" y="103440"/>
                </a:lnTo>
                <a:lnTo>
                  <a:pt x="213369" y="108961"/>
                </a:lnTo>
                <a:lnTo>
                  <a:pt x="206063" y="114546"/>
                </a:lnTo>
                <a:lnTo>
                  <a:pt x="199288" y="120175"/>
                </a:lnTo>
                <a:lnTo>
                  <a:pt x="192866" y="125833"/>
                </a:lnTo>
                <a:lnTo>
                  <a:pt x="182870" y="132462"/>
                </a:lnTo>
                <a:lnTo>
                  <a:pt x="170491" y="139739"/>
                </a:lnTo>
                <a:lnTo>
                  <a:pt x="156523" y="147448"/>
                </a:lnTo>
                <a:lnTo>
                  <a:pt x="144354" y="153539"/>
                </a:lnTo>
                <a:lnTo>
                  <a:pt x="133383" y="158553"/>
                </a:lnTo>
                <a:lnTo>
                  <a:pt x="123213" y="162848"/>
                </a:lnTo>
                <a:lnTo>
                  <a:pt x="111669" y="168569"/>
                </a:lnTo>
                <a:lnTo>
                  <a:pt x="99211" y="175240"/>
                </a:lnTo>
                <a:lnTo>
                  <a:pt x="75526" y="188368"/>
                </a:lnTo>
                <a:lnTo>
                  <a:pt x="58650" y="197377"/>
                </a:lnTo>
                <a:lnTo>
                  <a:pt x="54340" y="199208"/>
                </a:lnTo>
                <a:lnTo>
                  <a:pt x="52419" y="199476"/>
                </a:lnTo>
                <a:lnTo>
                  <a:pt x="52091" y="198703"/>
                </a:lnTo>
                <a:lnTo>
                  <a:pt x="52825" y="197234"/>
                </a:lnTo>
                <a:lnTo>
                  <a:pt x="56180" y="193063"/>
                </a:lnTo>
                <a:lnTo>
                  <a:pt x="58408" y="191569"/>
                </a:lnTo>
                <a:lnTo>
                  <a:pt x="63424" y="189910"/>
                </a:lnTo>
                <a:lnTo>
                  <a:pt x="86609" y="181552"/>
                </a:lnTo>
                <a:lnTo>
                  <a:pt x="103459" y="175323"/>
                </a:lnTo>
                <a:lnTo>
                  <a:pt x="117550" y="171171"/>
                </a:lnTo>
                <a:lnTo>
                  <a:pt x="129802" y="168402"/>
                </a:lnTo>
                <a:lnTo>
                  <a:pt x="140827" y="166556"/>
                </a:lnTo>
                <a:lnTo>
                  <a:pt x="151035" y="164373"/>
                </a:lnTo>
                <a:lnTo>
                  <a:pt x="160697" y="161966"/>
                </a:lnTo>
                <a:lnTo>
                  <a:pt x="169997" y="159408"/>
                </a:lnTo>
                <a:lnTo>
                  <a:pt x="179053" y="157703"/>
                </a:lnTo>
                <a:lnTo>
                  <a:pt x="187949" y="156566"/>
                </a:lnTo>
                <a:lnTo>
                  <a:pt x="196737" y="155808"/>
                </a:lnTo>
                <a:lnTo>
                  <a:pt x="205453" y="155303"/>
                </a:lnTo>
                <a:lnTo>
                  <a:pt x="222758" y="154742"/>
                </a:lnTo>
                <a:lnTo>
                  <a:pt x="248565" y="154426"/>
                </a:lnTo>
                <a:lnTo>
                  <a:pt x="256197" y="155334"/>
                </a:lnTo>
                <a:lnTo>
                  <a:pt x="263191" y="156892"/>
                </a:lnTo>
                <a:lnTo>
                  <a:pt x="269758" y="158883"/>
                </a:lnTo>
                <a:lnTo>
                  <a:pt x="276993" y="160210"/>
                </a:lnTo>
                <a:lnTo>
                  <a:pt x="284675" y="161095"/>
                </a:lnTo>
                <a:lnTo>
                  <a:pt x="292653" y="161685"/>
                </a:lnTo>
                <a:lnTo>
                  <a:pt x="299877" y="163031"/>
                </a:lnTo>
                <a:lnTo>
                  <a:pt x="306598" y="164881"/>
                </a:lnTo>
                <a:lnTo>
                  <a:pt x="312984" y="167066"/>
                </a:lnTo>
                <a:lnTo>
                  <a:pt x="319146" y="169476"/>
                </a:lnTo>
                <a:lnTo>
                  <a:pt x="325159" y="172035"/>
                </a:lnTo>
                <a:lnTo>
                  <a:pt x="336920" y="177418"/>
                </a:lnTo>
                <a:lnTo>
                  <a:pt x="348497" y="182986"/>
                </a:lnTo>
                <a:lnTo>
                  <a:pt x="357453" y="188635"/>
                </a:lnTo>
                <a:lnTo>
                  <a:pt x="361174" y="191475"/>
                </a:lnTo>
                <a:lnTo>
                  <a:pt x="367850" y="202251"/>
                </a:lnTo>
                <a:lnTo>
                  <a:pt x="370963" y="209125"/>
                </a:lnTo>
                <a:lnTo>
                  <a:pt x="373039" y="215612"/>
                </a:lnTo>
                <a:lnTo>
                  <a:pt x="374423" y="221842"/>
                </a:lnTo>
                <a:lnTo>
                  <a:pt x="375960" y="232892"/>
                </a:lnTo>
                <a:lnTo>
                  <a:pt x="376643" y="240978"/>
                </a:lnTo>
                <a:lnTo>
                  <a:pt x="374407" y="250287"/>
                </a:lnTo>
                <a:lnTo>
                  <a:pt x="372477" y="255436"/>
                </a:lnTo>
                <a:lnTo>
                  <a:pt x="368333" y="261727"/>
                </a:lnTo>
                <a:lnTo>
                  <a:pt x="362713" y="268778"/>
                </a:lnTo>
                <a:lnTo>
                  <a:pt x="356109" y="276336"/>
                </a:lnTo>
                <a:lnTo>
                  <a:pt x="349801" y="283280"/>
                </a:lnTo>
                <a:lnTo>
                  <a:pt x="337712" y="296075"/>
                </a:lnTo>
                <a:lnTo>
                  <a:pt x="330869" y="301202"/>
                </a:lnTo>
                <a:lnTo>
                  <a:pt x="323449" y="305572"/>
                </a:lnTo>
                <a:lnTo>
                  <a:pt x="277357" y="328532"/>
                </a:lnTo>
                <a:lnTo>
                  <a:pt x="263962" y="334270"/>
                </a:lnTo>
                <a:lnTo>
                  <a:pt x="251222" y="339047"/>
                </a:lnTo>
                <a:lnTo>
                  <a:pt x="207950" y="353559"/>
                </a:lnTo>
                <a:lnTo>
                  <a:pt x="192926" y="356669"/>
                </a:lnTo>
                <a:lnTo>
                  <a:pt x="174338" y="359696"/>
                </a:lnTo>
                <a:lnTo>
                  <a:pt x="153373" y="362666"/>
                </a:lnTo>
                <a:lnTo>
                  <a:pt x="136538" y="364645"/>
                </a:lnTo>
                <a:lnTo>
                  <a:pt x="122458" y="365965"/>
                </a:lnTo>
                <a:lnTo>
                  <a:pt x="100146" y="367432"/>
                </a:lnTo>
                <a:lnTo>
                  <a:pt x="83879" y="368083"/>
                </a:lnTo>
                <a:lnTo>
                  <a:pt x="74970" y="367305"/>
                </a:lnTo>
                <a:lnTo>
                  <a:pt x="65220" y="365833"/>
                </a:lnTo>
                <a:lnTo>
                  <a:pt x="54910" y="363900"/>
                </a:lnTo>
                <a:lnTo>
                  <a:pt x="47084" y="362611"/>
                </a:lnTo>
                <a:lnTo>
                  <a:pt x="35849" y="361178"/>
                </a:lnTo>
                <a:lnTo>
                  <a:pt x="31519" y="359844"/>
                </a:lnTo>
                <a:lnTo>
                  <a:pt x="20875" y="354368"/>
                </a:lnTo>
                <a:lnTo>
                  <a:pt x="11688" y="351369"/>
                </a:lnTo>
                <a:lnTo>
                  <a:pt x="0" y="3428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739"/>
          <p:cNvSpPr/>
          <p:nvPr/>
        </p:nvSpPr>
        <p:spPr>
          <a:xfrm>
            <a:off x="5120640" y="3209825"/>
            <a:ext cx="480061" cy="30581"/>
          </a:xfrm>
          <a:custGeom>
            <a:avLst/>
            <a:gdLst/>
            <a:ahLst/>
            <a:cxnLst/>
            <a:rect l="0" t="0" r="0" b="0"/>
            <a:pathLst>
              <a:path w="480061" h="30581">
                <a:moveTo>
                  <a:pt x="0" y="30580"/>
                </a:moveTo>
                <a:lnTo>
                  <a:pt x="26693" y="30580"/>
                </a:lnTo>
                <a:lnTo>
                  <a:pt x="33988" y="29627"/>
                </a:lnTo>
                <a:lnTo>
                  <a:pt x="43613" y="28040"/>
                </a:lnTo>
                <a:lnTo>
                  <a:pt x="54793" y="26029"/>
                </a:lnTo>
                <a:lnTo>
                  <a:pt x="64151" y="24688"/>
                </a:lnTo>
                <a:lnTo>
                  <a:pt x="72295" y="23794"/>
                </a:lnTo>
                <a:lnTo>
                  <a:pt x="79629" y="23199"/>
                </a:lnTo>
                <a:lnTo>
                  <a:pt x="88328" y="21849"/>
                </a:lnTo>
                <a:lnTo>
                  <a:pt x="97938" y="19997"/>
                </a:lnTo>
                <a:lnTo>
                  <a:pt x="108154" y="17809"/>
                </a:lnTo>
                <a:lnTo>
                  <a:pt x="118775" y="16351"/>
                </a:lnTo>
                <a:lnTo>
                  <a:pt x="129666" y="15379"/>
                </a:lnTo>
                <a:lnTo>
                  <a:pt x="140736" y="14731"/>
                </a:lnTo>
                <a:lnTo>
                  <a:pt x="233011" y="7799"/>
                </a:lnTo>
                <a:lnTo>
                  <a:pt x="267707" y="6168"/>
                </a:lnTo>
                <a:lnTo>
                  <a:pt x="304110" y="5249"/>
                </a:lnTo>
                <a:lnTo>
                  <a:pt x="317993" y="4167"/>
                </a:lnTo>
                <a:lnTo>
                  <a:pt x="333915" y="2494"/>
                </a:lnTo>
                <a:lnTo>
                  <a:pt x="351197" y="426"/>
                </a:lnTo>
                <a:lnTo>
                  <a:pt x="364624" y="0"/>
                </a:lnTo>
                <a:lnTo>
                  <a:pt x="375480" y="668"/>
                </a:lnTo>
                <a:lnTo>
                  <a:pt x="384622" y="2066"/>
                </a:lnTo>
                <a:lnTo>
                  <a:pt x="395480" y="2998"/>
                </a:lnTo>
                <a:lnTo>
                  <a:pt x="407481" y="3619"/>
                </a:lnTo>
                <a:lnTo>
                  <a:pt x="420243" y="4034"/>
                </a:lnTo>
                <a:lnTo>
                  <a:pt x="429705" y="5262"/>
                </a:lnTo>
                <a:lnTo>
                  <a:pt x="436965" y="7034"/>
                </a:lnTo>
                <a:lnTo>
                  <a:pt x="442757" y="9167"/>
                </a:lnTo>
                <a:lnTo>
                  <a:pt x="449476" y="10590"/>
                </a:lnTo>
                <a:lnTo>
                  <a:pt x="456813" y="11538"/>
                </a:lnTo>
                <a:lnTo>
                  <a:pt x="480060" y="134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740"/>
          <p:cNvSpPr/>
          <p:nvPr/>
        </p:nvSpPr>
        <p:spPr>
          <a:xfrm>
            <a:off x="5249227" y="3086100"/>
            <a:ext cx="180024" cy="334328"/>
          </a:xfrm>
          <a:custGeom>
            <a:avLst/>
            <a:gdLst/>
            <a:ahLst/>
            <a:cxnLst/>
            <a:rect l="0" t="0" r="0" b="0"/>
            <a:pathLst>
              <a:path w="180024" h="334328">
                <a:moveTo>
                  <a:pt x="0" y="0"/>
                </a:moveTo>
                <a:lnTo>
                  <a:pt x="9102" y="13652"/>
                </a:lnTo>
                <a:lnTo>
                  <a:pt x="12735" y="19579"/>
                </a:lnTo>
                <a:lnTo>
                  <a:pt x="16110" y="25435"/>
                </a:lnTo>
                <a:lnTo>
                  <a:pt x="19313" y="31244"/>
                </a:lnTo>
                <a:lnTo>
                  <a:pt x="24305" y="38927"/>
                </a:lnTo>
                <a:lnTo>
                  <a:pt x="30491" y="47859"/>
                </a:lnTo>
                <a:lnTo>
                  <a:pt x="37472" y="57623"/>
                </a:lnTo>
                <a:lnTo>
                  <a:pt x="43079" y="66038"/>
                </a:lnTo>
                <a:lnTo>
                  <a:pt x="47769" y="73553"/>
                </a:lnTo>
                <a:lnTo>
                  <a:pt x="51849" y="80467"/>
                </a:lnTo>
                <a:lnTo>
                  <a:pt x="55521" y="86982"/>
                </a:lnTo>
                <a:lnTo>
                  <a:pt x="93977" y="157904"/>
                </a:lnTo>
                <a:lnTo>
                  <a:pt x="103609" y="176707"/>
                </a:lnTo>
                <a:lnTo>
                  <a:pt x="110983" y="192099"/>
                </a:lnTo>
                <a:lnTo>
                  <a:pt x="116851" y="205218"/>
                </a:lnTo>
                <a:lnTo>
                  <a:pt x="121716" y="217775"/>
                </a:lnTo>
                <a:lnTo>
                  <a:pt x="125911" y="229955"/>
                </a:lnTo>
                <a:lnTo>
                  <a:pt x="129661" y="241886"/>
                </a:lnTo>
                <a:lnTo>
                  <a:pt x="134066" y="253650"/>
                </a:lnTo>
                <a:lnTo>
                  <a:pt x="138907" y="265302"/>
                </a:lnTo>
                <a:lnTo>
                  <a:pt x="144040" y="276881"/>
                </a:lnTo>
                <a:lnTo>
                  <a:pt x="150319" y="288409"/>
                </a:lnTo>
                <a:lnTo>
                  <a:pt x="157363" y="299905"/>
                </a:lnTo>
                <a:lnTo>
                  <a:pt x="180023" y="3343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741"/>
          <p:cNvSpPr/>
          <p:nvPr/>
        </p:nvSpPr>
        <p:spPr>
          <a:xfrm>
            <a:off x="5720715" y="3058232"/>
            <a:ext cx="408387" cy="606776"/>
          </a:xfrm>
          <a:custGeom>
            <a:avLst/>
            <a:gdLst/>
            <a:ahLst/>
            <a:cxnLst/>
            <a:rect l="0" t="0" r="0" b="0"/>
            <a:pathLst>
              <a:path w="408387" h="606776">
                <a:moveTo>
                  <a:pt x="0" y="27868"/>
                </a:moveTo>
                <a:lnTo>
                  <a:pt x="0" y="47180"/>
                </a:lnTo>
                <a:lnTo>
                  <a:pt x="2540" y="60898"/>
                </a:lnTo>
                <a:lnTo>
                  <a:pt x="5891" y="78743"/>
                </a:lnTo>
                <a:lnTo>
                  <a:pt x="7381" y="96199"/>
                </a:lnTo>
                <a:lnTo>
                  <a:pt x="8043" y="113482"/>
                </a:lnTo>
                <a:lnTo>
                  <a:pt x="9289" y="128784"/>
                </a:lnTo>
                <a:lnTo>
                  <a:pt x="15346" y="143705"/>
                </a:lnTo>
                <a:lnTo>
                  <a:pt x="20473" y="154281"/>
                </a:lnTo>
                <a:lnTo>
                  <a:pt x="31006" y="167871"/>
                </a:lnTo>
                <a:lnTo>
                  <a:pt x="37816" y="175496"/>
                </a:lnTo>
                <a:lnTo>
                  <a:pt x="53002" y="191588"/>
                </a:lnTo>
                <a:lnTo>
                  <a:pt x="61052" y="199879"/>
                </a:lnTo>
                <a:lnTo>
                  <a:pt x="70229" y="207312"/>
                </a:lnTo>
                <a:lnTo>
                  <a:pt x="80156" y="214172"/>
                </a:lnTo>
                <a:lnTo>
                  <a:pt x="90585" y="220651"/>
                </a:lnTo>
                <a:lnTo>
                  <a:pt x="99442" y="225922"/>
                </a:lnTo>
                <a:lnTo>
                  <a:pt x="107252" y="230389"/>
                </a:lnTo>
                <a:lnTo>
                  <a:pt x="114364" y="234319"/>
                </a:lnTo>
                <a:lnTo>
                  <a:pt x="124806" y="238686"/>
                </a:lnTo>
                <a:lnTo>
                  <a:pt x="133574" y="240627"/>
                </a:lnTo>
                <a:lnTo>
                  <a:pt x="143821" y="241490"/>
                </a:lnTo>
                <a:lnTo>
                  <a:pt x="154725" y="241873"/>
                </a:lnTo>
                <a:lnTo>
                  <a:pt x="160300" y="241975"/>
                </a:lnTo>
                <a:lnTo>
                  <a:pt x="171574" y="239549"/>
                </a:lnTo>
                <a:lnTo>
                  <a:pt x="182935" y="235296"/>
                </a:lnTo>
                <a:lnTo>
                  <a:pt x="194334" y="230230"/>
                </a:lnTo>
                <a:lnTo>
                  <a:pt x="211462" y="222023"/>
                </a:lnTo>
                <a:lnTo>
                  <a:pt x="224051" y="213559"/>
                </a:lnTo>
                <a:lnTo>
                  <a:pt x="230706" y="205330"/>
                </a:lnTo>
                <a:lnTo>
                  <a:pt x="242347" y="189986"/>
                </a:lnTo>
                <a:lnTo>
                  <a:pt x="247290" y="184524"/>
                </a:lnTo>
                <a:lnTo>
                  <a:pt x="256300" y="170406"/>
                </a:lnTo>
                <a:lnTo>
                  <a:pt x="268021" y="150515"/>
                </a:lnTo>
                <a:lnTo>
                  <a:pt x="281551" y="126778"/>
                </a:lnTo>
                <a:lnTo>
                  <a:pt x="291523" y="107143"/>
                </a:lnTo>
                <a:lnTo>
                  <a:pt x="299123" y="90243"/>
                </a:lnTo>
                <a:lnTo>
                  <a:pt x="305143" y="75166"/>
                </a:lnTo>
                <a:lnTo>
                  <a:pt x="309156" y="62257"/>
                </a:lnTo>
                <a:lnTo>
                  <a:pt x="311831" y="50794"/>
                </a:lnTo>
                <a:lnTo>
                  <a:pt x="313615" y="40294"/>
                </a:lnTo>
                <a:lnTo>
                  <a:pt x="314804" y="29485"/>
                </a:lnTo>
                <a:lnTo>
                  <a:pt x="315597" y="18468"/>
                </a:lnTo>
                <a:lnTo>
                  <a:pt x="316126" y="7314"/>
                </a:lnTo>
                <a:lnTo>
                  <a:pt x="317430" y="1782"/>
                </a:lnTo>
                <a:lnTo>
                  <a:pt x="319252" y="0"/>
                </a:lnTo>
                <a:lnTo>
                  <a:pt x="321420" y="717"/>
                </a:lnTo>
                <a:lnTo>
                  <a:pt x="322865" y="2147"/>
                </a:lnTo>
                <a:lnTo>
                  <a:pt x="323828" y="4053"/>
                </a:lnTo>
                <a:lnTo>
                  <a:pt x="324471" y="6276"/>
                </a:lnTo>
                <a:lnTo>
                  <a:pt x="327724" y="11286"/>
                </a:lnTo>
                <a:lnTo>
                  <a:pt x="329924" y="13956"/>
                </a:lnTo>
                <a:lnTo>
                  <a:pt x="331392" y="17641"/>
                </a:lnTo>
                <a:lnTo>
                  <a:pt x="334410" y="31928"/>
                </a:lnTo>
                <a:lnTo>
                  <a:pt x="340913" y="48227"/>
                </a:lnTo>
                <a:lnTo>
                  <a:pt x="348873" y="65121"/>
                </a:lnTo>
                <a:lnTo>
                  <a:pt x="354444" y="76492"/>
                </a:lnTo>
                <a:lnTo>
                  <a:pt x="359168" y="87906"/>
                </a:lnTo>
                <a:lnTo>
                  <a:pt x="372038" y="120909"/>
                </a:lnTo>
                <a:lnTo>
                  <a:pt x="377565" y="139425"/>
                </a:lnTo>
                <a:lnTo>
                  <a:pt x="382203" y="158437"/>
                </a:lnTo>
                <a:lnTo>
                  <a:pt x="401040" y="250509"/>
                </a:lnTo>
                <a:lnTo>
                  <a:pt x="404520" y="275355"/>
                </a:lnTo>
                <a:lnTo>
                  <a:pt x="406840" y="299539"/>
                </a:lnTo>
                <a:lnTo>
                  <a:pt x="408386" y="323282"/>
                </a:lnTo>
                <a:lnTo>
                  <a:pt x="407512" y="342920"/>
                </a:lnTo>
                <a:lnTo>
                  <a:pt x="405025" y="359823"/>
                </a:lnTo>
                <a:lnTo>
                  <a:pt x="391895" y="414326"/>
                </a:lnTo>
                <a:lnTo>
                  <a:pt x="387946" y="425524"/>
                </a:lnTo>
                <a:lnTo>
                  <a:pt x="383408" y="435847"/>
                </a:lnTo>
                <a:lnTo>
                  <a:pt x="378478" y="445586"/>
                </a:lnTo>
                <a:lnTo>
                  <a:pt x="371380" y="457794"/>
                </a:lnTo>
                <a:lnTo>
                  <a:pt x="353336" y="486598"/>
                </a:lnTo>
                <a:lnTo>
                  <a:pt x="330857" y="521293"/>
                </a:lnTo>
                <a:lnTo>
                  <a:pt x="323441" y="530173"/>
                </a:lnTo>
                <a:lnTo>
                  <a:pt x="315640" y="537998"/>
                </a:lnTo>
                <a:lnTo>
                  <a:pt x="307582" y="545119"/>
                </a:lnTo>
                <a:lnTo>
                  <a:pt x="291008" y="560652"/>
                </a:lnTo>
                <a:lnTo>
                  <a:pt x="282587" y="568795"/>
                </a:lnTo>
                <a:lnTo>
                  <a:pt x="273164" y="575176"/>
                </a:lnTo>
                <a:lnTo>
                  <a:pt x="263072" y="580382"/>
                </a:lnTo>
                <a:lnTo>
                  <a:pt x="252533" y="584806"/>
                </a:lnTo>
                <a:lnTo>
                  <a:pt x="242650" y="588707"/>
                </a:lnTo>
                <a:lnTo>
                  <a:pt x="224049" y="595582"/>
                </a:lnTo>
                <a:lnTo>
                  <a:pt x="215088" y="597797"/>
                </a:lnTo>
                <a:lnTo>
                  <a:pt x="206258" y="599273"/>
                </a:lnTo>
                <a:lnTo>
                  <a:pt x="197512" y="600257"/>
                </a:lnTo>
                <a:lnTo>
                  <a:pt x="188825" y="601865"/>
                </a:lnTo>
                <a:lnTo>
                  <a:pt x="180175" y="603890"/>
                </a:lnTo>
                <a:lnTo>
                  <a:pt x="171552" y="606193"/>
                </a:lnTo>
                <a:lnTo>
                  <a:pt x="163898" y="606775"/>
                </a:lnTo>
                <a:lnTo>
                  <a:pt x="156890" y="606211"/>
                </a:lnTo>
                <a:lnTo>
                  <a:pt x="150313" y="604883"/>
                </a:lnTo>
                <a:lnTo>
                  <a:pt x="137925" y="603406"/>
                </a:lnTo>
                <a:lnTo>
                  <a:pt x="131955" y="603013"/>
                </a:lnTo>
                <a:lnTo>
                  <a:pt x="124165" y="601798"/>
                </a:lnTo>
                <a:lnTo>
                  <a:pt x="115162" y="600035"/>
                </a:lnTo>
                <a:lnTo>
                  <a:pt x="105349" y="597908"/>
                </a:lnTo>
                <a:lnTo>
                  <a:pt x="97855" y="595537"/>
                </a:lnTo>
                <a:lnTo>
                  <a:pt x="80852" y="587649"/>
                </a:lnTo>
                <a:lnTo>
                  <a:pt x="73904" y="584888"/>
                </a:lnTo>
                <a:lnTo>
                  <a:pt x="66414" y="582094"/>
                </a:lnTo>
                <a:lnTo>
                  <a:pt x="55552" y="576451"/>
                </a:lnTo>
                <a:lnTo>
                  <a:pt x="42862" y="5679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742"/>
          <p:cNvSpPr/>
          <p:nvPr/>
        </p:nvSpPr>
        <p:spPr>
          <a:xfrm>
            <a:off x="4293129" y="3737610"/>
            <a:ext cx="390314" cy="58817"/>
          </a:xfrm>
          <a:custGeom>
            <a:avLst/>
            <a:gdLst/>
            <a:ahLst/>
            <a:cxnLst/>
            <a:rect l="0" t="0" r="0" b="0"/>
            <a:pathLst>
              <a:path w="390314" h="58817">
                <a:moveTo>
                  <a:pt x="4550" y="51435"/>
                </a:moveTo>
                <a:lnTo>
                  <a:pt x="0" y="51435"/>
                </a:lnTo>
                <a:lnTo>
                  <a:pt x="564" y="52387"/>
                </a:lnTo>
                <a:lnTo>
                  <a:pt x="2845" y="53975"/>
                </a:lnTo>
                <a:lnTo>
                  <a:pt x="6271" y="55985"/>
                </a:lnTo>
                <a:lnTo>
                  <a:pt x="9507" y="57326"/>
                </a:lnTo>
                <a:lnTo>
                  <a:pt x="15644" y="58816"/>
                </a:lnTo>
                <a:lnTo>
                  <a:pt x="19566" y="58260"/>
                </a:lnTo>
                <a:lnTo>
                  <a:pt x="24086" y="56938"/>
                </a:lnTo>
                <a:lnTo>
                  <a:pt x="29004" y="55103"/>
                </a:lnTo>
                <a:lnTo>
                  <a:pt x="34188" y="53881"/>
                </a:lnTo>
                <a:lnTo>
                  <a:pt x="45027" y="52522"/>
                </a:lnTo>
                <a:lnTo>
                  <a:pt x="50585" y="51207"/>
                </a:lnTo>
                <a:lnTo>
                  <a:pt x="56195" y="49378"/>
                </a:lnTo>
                <a:lnTo>
                  <a:pt x="61840" y="47206"/>
                </a:lnTo>
                <a:lnTo>
                  <a:pt x="72271" y="44805"/>
                </a:lnTo>
                <a:lnTo>
                  <a:pt x="85893" y="42253"/>
                </a:lnTo>
                <a:lnTo>
                  <a:pt x="101641" y="39598"/>
                </a:lnTo>
                <a:lnTo>
                  <a:pt x="115950" y="37829"/>
                </a:lnTo>
                <a:lnTo>
                  <a:pt x="129300" y="36649"/>
                </a:lnTo>
                <a:lnTo>
                  <a:pt x="142009" y="35863"/>
                </a:lnTo>
                <a:lnTo>
                  <a:pt x="153339" y="34386"/>
                </a:lnTo>
                <a:lnTo>
                  <a:pt x="163751" y="32449"/>
                </a:lnTo>
                <a:lnTo>
                  <a:pt x="173549" y="30205"/>
                </a:lnTo>
                <a:lnTo>
                  <a:pt x="186749" y="27756"/>
                </a:lnTo>
                <a:lnTo>
                  <a:pt x="219195" y="22496"/>
                </a:lnTo>
                <a:lnTo>
                  <a:pt x="233372" y="19760"/>
                </a:lnTo>
                <a:lnTo>
                  <a:pt x="245681" y="16983"/>
                </a:lnTo>
                <a:lnTo>
                  <a:pt x="256744" y="14179"/>
                </a:lnTo>
                <a:lnTo>
                  <a:pt x="266977" y="12310"/>
                </a:lnTo>
                <a:lnTo>
                  <a:pt x="276657" y="11064"/>
                </a:lnTo>
                <a:lnTo>
                  <a:pt x="285967" y="10234"/>
                </a:lnTo>
                <a:lnTo>
                  <a:pt x="297889" y="8727"/>
                </a:lnTo>
                <a:lnTo>
                  <a:pt x="326375" y="4514"/>
                </a:lnTo>
                <a:lnTo>
                  <a:pt x="339116" y="3009"/>
                </a:lnTo>
                <a:lnTo>
                  <a:pt x="350467" y="2006"/>
                </a:lnTo>
                <a:lnTo>
                  <a:pt x="368793" y="891"/>
                </a:lnTo>
                <a:lnTo>
                  <a:pt x="39031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743"/>
          <p:cNvSpPr/>
          <p:nvPr/>
        </p:nvSpPr>
        <p:spPr>
          <a:xfrm>
            <a:off x="4743450" y="3502416"/>
            <a:ext cx="453676" cy="411182"/>
          </a:xfrm>
          <a:custGeom>
            <a:avLst/>
            <a:gdLst/>
            <a:ahLst/>
            <a:cxnLst/>
            <a:rect l="0" t="0" r="0" b="0"/>
            <a:pathLst>
              <a:path w="453676" h="411182">
                <a:moveTo>
                  <a:pt x="0" y="80888"/>
                </a:moveTo>
                <a:lnTo>
                  <a:pt x="7380" y="66127"/>
                </a:lnTo>
                <a:lnTo>
                  <a:pt x="15663" y="59723"/>
                </a:lnTo>
                <a:lnTo>
                  <a:pt x="28868" y="51479"/>
                </a:lnTo>
                <a:lnTo>
                  <a:pt x="36390" y="47947"/>
                </a:lnTo>
                <a:lnTo>
                  <a:pt x="44263" y="44640"/>
                </a:lnTo>
                <a:lnTo>
                  <a:pt x="53321" y="40530"/>
                </a:lnTo>
                <a:lnTo>
                  <a:pt x="73545" y="30884"/>
                </a:lnTo>
                <a:lnTo>
                  <a:pt x="84273" y="26597"/>
                </a:lnTo>
                <a:lnTo>
                  <a:pt x="95234" y="22787"/>
                </a:lnTo>
                <a:lnTo>
                  <a:pt x="106352" y="19294"/>
                </a:lnTo>
                <a:lnTo>
                  <a:pt x="122336" y="16013"/>
                </a:lnTo>
                <a:lnTo>
                  <a:pt x="141565" y="12873"/>
                </a:lnTo>
                <a:lnTo>
                  <a:pt x="162957" y="9828"/>
                </a:lnTo>
                <a:lnTo>
                  <a:pt x="181028" y="6844"/>
                </a:lnTo>
                <a:lnTo>
                  <a:pt x="196885" y="3904"/>
                </a:lnTo>
                <a:lnTo>
                  <a:pt x="211266" y="990"/>
                </a:lnTo>
                <a:lnTo>
                  <a:pt x="223712" y="0"/>
                </a:lnTo>
                <a:lnTo>
                  <a:pt x="234866" y="293"/>
                </a:lnTo>
                <a:lnTo>
                  <a:pt x="245160" y="1441"/>
                </a:lnTo>
                <a:lnTo>
                  <a:pt x="253927" y="2206"/>
                </a:lnTo>
                <a:lnTo>
                  <a:pt x="261677" y="2716"/>
                </a:lnTo>
                <a:lnTo>
                  <a:pt x="275368" y="4235"/>
                </a:lnTo>
                <a:lnTo>
                  <a:pt x="287803" y="8086"/>
                </a:lnTo>
                <a:lnTo>
                  <a:pt x="291881" y="11398"/>
                </a:lnTo>
                <a:lnTo>
                  <a:pt x="294600" y="15512"/>
                </a:lnTo>
                <a:lnTo>
                  <a:pt x="298573" y="24210"/>
                </a:lnTo>
                <a:lnTo>
                  <a:pt x="303514" y="31251"/>
                </a:lnTo>
                <a:lnTo>
                  <a:pt x="304260" y="35414"/>
                </a:lnTo>
                <a:lnTo>
                  <a:pt x="303805" y="40095"/>
                </a:lnTo>
                <a:lnTo>
                  <a:pt x="302549" y="45120"/>
                </a:lnTo>
                <a:lnTo>
                  <a:pt x="296074" y="55784"/>
                </a:lnTo>
                <a:lnTo>
                  <a:pt x="286846" y="66873"/>
                </a:lnTo>
                <a:lnTo>
                  <a:pt x="276394" y="78152"/>
                </a:lnTo>
                <a:lnTo>
                  <a:pt x="259800" y="95212"/>
                </a:lnTo>
                <a:lnTo>
                  <a:pt x="248499" y="104082"/>
                </a:lnTo>
                <a:lnTo>
                  <a:pt x="235221" y="113104"/>
                </a:lnTo>
                <a:lnTo>
                  <a:pt x="216620" y="126639"/>
                </a:lnTo>
                <a:lnTo>
                  <a:pt x="208231" y="133296"/>
                </a:lnTo>
                <a:lnTo>
                  <a:pt x="200733" y="139640"/>
                </a:lnTo>
                <a:lnTo>
                  <a:pt x="188274" y="149863"/>
                </a:lnTo>
                <a:lnTo>
                  <a:pt x="177810" y="155618"/>
                </a:lnTo>
                <a:lnTo>
                  <a:pt x="177595" y="156426"/>
                </a:lnTo>
                <a:lnTo>
                  <a:pt x="178404" y="156964"/>
                </a:lnTo>
                <a:lnTo>
                  <a:pt x="186563" y="156371"/>
                </a:lnTo>
                <a:lnTo>
                  <a:pt x="215949" y="153171"/>
                </a:lnTo>
                <a:lnTo>
                  <a:pt x="230644" y="151937"/>
                </a:lnTo>
                <a:lnTo>
                  <a:pt x="244250" y="151114"/>
                </a:lnTo>
                <a:lnTo>
                  <a:pt x="257131" y="150566"/>
                </a:lnTo>
                <a:lnTo>
                  <a:pt x="269528" y="151153"/>
                </a:lnTo>
                <a:lnTo>
                  <a:pt x="281603" y="152496"/>
                </a:lnTo>
                <a:lnTo>
                  <a:pt x="293462" y="154344"/>
                </a:lnTo>
                <a:lnTo>
                  <a:pt x="305179" y="155576"/>
                </a:lnTo>
                <a:lnTo>
                  <a:pt x="316800" y="156398"/>
                </a:lnTo>
                <a:lnTo>
                  <a:pt x="328357" y="156946"/>
                </a:lnTo>
                <a:lnTo>
                  <a:pt x="339872" y="158264"/>
                </a:lnTo>
                <a:lnTo>
                  <a:pt x="351359" y="160094"/>
                </a:lnTo>
                <a:lnTo>
                  <a:pt x="362827" y="162268"/>
                </a:lnTo>
                <a:lnTo>
                  <a:pt x="373329" y="164669"/>
                </a:lnTo>
                <a:lnTo>
                  <a:pt x="383189" y="167222"/>
                </a:lnTo>
                <a:lnTo>
                  <a:pt x="392619" y="169877"/>
                </a:lnTo>
                <a:lnTo>
                  <a:pt x="400811" y="173551"/>
                </a:lnTo>
                <a:lnTo>
                  <a:pt x="408177" y="177906"/>
                </a:lnTo>
                <a:lnTo>
                  <a:pt x="421442" y="187825"/>
                </a:lnTo>
                <a:lnTo>
                  <a:pt x="433687" y="198583"/>
                </a:lnTo>
                <a:lnTo>
                  <a:pt x="442940" y="209715"/>
                </a:lnTo>
                <a:lnTo>
                  <a:pt x="446740" y="215350"/>
                </a:lnTo>
                <a:lnTo>
                  <a:pt x="450963" y="226692"/>
                </a:lnTo>
                <a:lnTo>
                  <a:pt x="452840" y="238083"/>
                </a:lnTo>
                <a:lnTo>
                  <a:pt x="453675" y="249495"/>
                </a:lnTo>
                <a:lnTo>
                  <a:pt x="451992" y="256158"/>
                </a:lnTo>
                <a:lnTo>
                  <a:pt x="448966" y="263458"/>
                </a:lnTo>
                <a:lnTo>
                  <a:pt x="434971" y="291153"/>
                </a:lnTo>
                <a:lnTo>
                  <a:pt x="423825" y="303245"/>
                </a:lnTo>
                <a:lnTo>
                  <a:pt x="410299" y="315921"/>
                </a:lnTo>
                <a:lnTo>
                  <a:pt x="404025" y="323302"/>
                </a:lnTo>
                <a:lnTo>
                  <a:pt x="397937" y="331080"/>
                </a:lnTo>
                <a:lnTo>
                  <a:pt x="390069" y="337218"/>
                </a:lnTo>
                <a:lnTo>
                  <a:pt x="381013" y="342262"/>
                </a:lnTo>
                <a:lnTo>
                  <a:pt x="371166" y="346578"/>
                </a:lnTo>
                <a:lnTo>
                  <a:pt x="357934" y="353265"/>
                </a:lnTo>
                <a:lnTo>
                  <a:pt x="325451" y="370854"/>
                </a:lnTo>
                <a:lnTo>
                  <a:pt x="310313" y="378022"/>
                </a:lnTo>
                <a:lnTo>
                  <a:pt x="296410" y="383752"/>
                </a:lnTo>
                <a:lnTo>
                  <a:pt x="283331" y="388525"/>
                </a:lnTo>
                <a:lnTo>
                  <a:pt x="270802" y="392660"/>
                </a:lnTo>
                <a:lnTo>
                  <a:pt x="258640" y="396368"/>
                </a:lnTo>
                <a:lnTo>
                  <a:pt x="246722" y="399793"/>
                </a:lnTo>
                <a:lnTo>
                  <a:pt x="234966" y="402077"/>
                </a:lnTo>
                <a:lnTo>
                  <a:pt x="223319" y="403599"/>
                </a:lnTo>
                <a:lnTo>
                  <a:pt x="211744" y="404614"/>
                </a:lnTo>
                <a:lnTo>
                  <a:pt x="181104" y="408282"/>
                </a:lnTo>
                <a:lnTo>
                  <a:pt x="163598" y="410593"/>
                </a:lnTo>
                <a:lnTo>
                  <a:pt x="147165" y="411181"/>
                </a:lnTo>
                <a:lnTo>
                  <a:pt x="131447" y="410621"/>
                </a:lnTo>
                <a:lnTo>
                  <a:pt x="68579" y="4066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744"/>
          <p:cNvSpPr/>
          <p:nvPr/>
        </p:nvSpPr>
        <p:spPr>
          <a:xfrm>
            <a:off x="2986087" y="3926204"/>
            <a:ext cx="445771" cy="77154"/>
          </a:xfrm>
          <a:custGeom>
            <a:avLst/>
            <a:gdLst/>
            <a:ahLst/>
            <a:cxnLst/>
            <a:rect l="0" t="0" r="0" b="0"/>
            <a:pathLst>
              <a:path w="445771" h="77154">
                <a:moveTo>
                  <a:pt x="0" y="77153"/>
                </a:moveTo>
                <a:lnTo>
                  <a:pt x="18203" y="72602"/>
                </a:lnTo>
                <a:lnTo>
                  <a:pt x="29680" y="70368"/>
                </a:lnTo>
                <a:lnTo>
                  <a:pt x="34074" y="69772"/>
                </a:lnTo>
                <a:lnTo>
                  <a:pt x="44624" y="67470"/>
                </a:lnTo>
                <a:lnTo>
                  <a:pt x="76665" y="59832"/>
                </a:lnTo>
                <a:lnTo>
                  <a:pt x="91115" y="57033"/>
                </a:lnTo>
                <a:lnTo>
                  <a:pt x="103606" y="55168"/>
                </a:lnTo>
                <a:lnTo>
                  <a:pt x="114791" y="53923"/>
                </a:lnTo>
                <a:lnTo>
                  <a:pt x="132725" y="50237"/>
                </a:lnTo>
                <a:lnTo>
                  <a:pt x="180591" y="38520"/>
                </a:lnTo>
                <a:lnTo>
                  <a:pt x="205167" y="33300"/>
                </a:lnTo>
                <a:lnTo>
                  <a:pt x="229170" y="28868"/>
                </a:lnTo>
                <a:lnTo>
                  <a:pt x="296820" y="18079"/>
                </a:lnTo>
                <a:lnTo>
                  <a:pt x="317895" y="14910"/>
                </a:lnTo>
                <a:lnTo>
                  <a:pt x="334802" y="11845"/>
                </a:lnTo>
                <a:lnTo>
                  <a:pt x="348932" y="8849"/>
                </a:lnTo>
                <a:lnTo>
                  <a:pt x="361209" y="5900"/>
                </a:lnTo>
                <a:lnTo>
                  <a:pt x="372251" y="3934"/>
                </a:lnTo>
                <a:lnTo>
                  <a:pt x="382470" y="2623"/>
                </a:lnTo>
                <a:lnTo>
                  <a:pt x="44577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745"/>
          <p:cNvSpPr/>
          <p:nvPr/>
        </p:nvSpPr>
        <p:spPr>
          <a:xfrm>
            <a:off x="3457575" y="3652002"/>
            <a:ext cx="316916" cy="308326"/>
          </a:xfrm>
          <a:custGeom>
            <a:avLst/>
            <a:gdLst/>
            <a:ahLst/>
            <a:cxnLst/>
            <a:rect l="0" t="0" r="0" b="0"/>
            <a:pathLst>
              <a:path w="316916" h="308326">
                <a:moveTo>
                  <a:pt x="25717" y="77035"/>
                </a:moveTo>
                <a:lnTo>
                  <a:pt x="37648" y="53172"/>
                </a:lnTo>
                <a:lnTo>
                  <a:pt x="41291" y="48744"/>
                </a:lnTo>
                <a:lnTo>
                  <a:pt x="50419" y="41284"/>
                </a:lnTo>
                <a:lnTo>
                  <a:pt x="56472" y="37961"/>
                </a:lnTo>
                <a:lnTo>
                  <a:pt x="63365" y="34793"/>
                </a:lnTo>
                <a:lnTo>
                  <a:pt x="70819" y="31728"/>
                </a:lnTo>
                <a:lnTo>
                  <a:pt x="77692" y="28733"/>
                </a:lnTo>
                <a:lnTo>
                  <a:pt x="90410" y="22865"/>
                </a:lnTo>
                <a:lnTo>
                  <a:pt x="97421" y="19967"/>
                </a:lnTo>
                <a:lnTo>
                  <a:pt x="104952" y="17082"/>
                </a:lnTo>
                <a:lnTo>
                  <a:pt x="112830" y="14206"/>
                </a:lnTo>
                <a:lnTo>
                  <a:pt x="120940" y="12289"/>
                </a:lnTo>
                <a:lnTo>
                  <a:pt x="129204" y="11011"/>
                </a:lnTo>
                <a:lnTo>
                  <a:pt x="137571" y="10159"/>
                </a:lnTo>
                <a:lnTo>
                  <a:pt x="146959" y="8639"/>
                </a:lnTo>
                <a:lnTo>
                  <a:pt x="157027" y="6673"/>
                </a:lnTo>
                <a:lnTo>
                  <a:pt x="167550" y="4409"/>
                </a:lnTo>
                <a:lnTo>
                  <a:pt x="177422" y="2900"/>
                </a:lnTo>
                <a:lnTo>
                  <a:pt x="186861" y="1894"/>
                </a:lnTo>
                <a:lnTo>
                  <a:pt x="196012" y="1224"/>
                </a:lnTo>
                <a:lnTo>
                  <a:pt x="204969" y="777"/>
                </a:lnTo>
                <a:lnTo>
                  <a:pt x="222542" y="280"/>
                </a:lnTo>
                <a:lnTo>
                  <a:pt x="248501" y="0"/>
                </a:lnTo>
                <a:lnTo>
                  <a:pt x="256154" y="914"/>
                </a:lnTo>
                <a:lnTo>
                  <a:pt x="263162" y="2475"/>
                </a:lnTo>
                <a:lnTo>
                  <a:pt x="269738" y="4468"/>
                </a:lnTo>
                <a:lnTo>
                  <a:pt x="279586" y="9223"/>
                </a:lnTo>
                <a:lnTo>
                  <a:pt x="287138" y="14511"/>
                </a:lnTo>
                <a:lnTo>
                  <a:pt x="293669" y="20037"/>
                </a:lnTo>
                <a:lnTo>
                  <a:pt x="295792" y="23796"/>
                </a:lnTo>
                <a:lnTo>
                  <a:pt x="298150" y="33054"/>
                </a:lnTo>
                <a:lnTo>
                  <a:pt x="297827" y="38189"/>
                </a:lnTo>
                <a:lnTo>
                  <a:pt x="296659" y="43518"/>
                </a:lnTo>
                <a:lnTo>
                  <a:pt x="294927" y="48975"/>
                </a:lnTo>
                <a:lnTo>
                  <a:pt x="291868" y="54519"/>
                </a:lnTo>
                <a:lnTo>
                  <a:pt x="287923" y="60119"/>
                </a:lnTo>
                <a:lnTo>
                  <a:pt x="283388" y="65758"/>
                </a:lnTo>
                <a:lnTo>
                  <a:pt x="278461" y="71422"/>
                </a:lnTo>
                <a:lnTo>
                  <a:pt x="273270" y="77103"/>
                </a:lnTo>
                <a:lnTo>
                  <a:pt x="262423" y="88495"/>
                </a:lnTo>
                <a:lnTo>
                  <a:pt x="251253" y="99908"/>
                </a:lnTo>
                <a:lnTo>
                  <a:pt x="244654" y="105619"/>
                </a:lnTo>
                <a:lnTo>
                  <a:pt x="237398" y="111331"/>
                </a:lnTo>
                <a:lnTo>
                  <a:pt x="200669" y="138737"/>
                </a:lnTo>
                <a:lnTo>
                  <a:pt x="191881" y="144840"/>
                </a:lnTo>
                <a:lnTo>
                  <a:pt x="184118" y="149861"/>
                </a:lnTo>
                <a:lnTo>
                  <a:pt x="177038" y="154161"/>
                </a:lnTo>
                <a:lnTo>
                  <a:pt x="171365" y="157980"/>
                </a:lnTo>
                <a:lnTo>
                  <a:pt x="162522" y="164763"/>
                </a:lnTo>
                <a:lnTo>
                  <a:pt x="155417" y="168413"/>
                </a:lnTo>
                <a:lnTo>
                  <a:pt x="152189" y="169386"/>
                </a:lnTo>
                <a:lnTo>
                  <a:pt x="150989" y="170035"/>
                </a:lnTo>
                <a:lnTo>
                  <a:pt x="151141" y="170467"/>
                </a:lnTo>
                <a:lnTo>
                  <a:pt x="152196" y="170756"/>
                </a:lnTo>
                <a:lnTo>
                  <a:pt x="158447" y="168536"/>
                </a:lnTo>
                <a:lnTo>
                  <a:pt x="162782" y="166611"/>
                </a:lnTo>
                <a:lnTo>
                  <a:pt x="172677" y="164472"/>
                </a:lnTo>
                <a:lnTo>
                  <a:pt x="177983" y="163901"/>
                </a:lnTo>
                <a:lnTo>
                  <a:pt x="183425" y="163521"/>
                </a:lnTo>
                <a:lnTo>
                  <a:pt x="188958" y="163267"/>
                </a:lnTo>
                <a:lnTo>
                  <a:pt x="201139" y="162986"/>
                </a:lnTo>
                <a:lnTo>
                  <a:pt x="240553" y="162790"/>
                </a:lnTo>
                <a:lnTo>
                  <a:pt x="247998" y="163732"/>
                </a:lnTo>
                <a:lnTo>
                  <a:pt x="254867" y="165313"/>
                </a:lnTo>
                <a:lnTo>
                  <a:pt x="261351" y="167320"/>
                </a:lnTo>
                <a:lnTo>
                  <a:pt x="267579" y="169610"/>
                </a:lnTo>
                <a:lnTo>
                  <a:pt x="273636" y="172089"/>
                </a:lnTo>
                <a:lnTo>
                  <a:pt x="279579" y="174694"/>
                </a:lnTo>
                <a:lnTo>
                  <a:pt x="288722" y="180129"/>
                </a:lnTo>
                <a:lnTo>
                  <a:pt x="296913" y="185720"/>
                </a:lnTo>
                <a:lnTo>
                  <a:pt x="301765" y="188544"/>
                </a:lnTo>
                <a:lnTo>
                  <a:pt x="306904" y="191379"/>
                </a:lnTo>
                <a:lnTo>
                  <a:pt x="310330" y="195175"/>
                </a:lnTo>
                <a:lnTo>
                  <a:pt x="312614" y="199610"/>
                </a:lnTo>
                <a:lnTo>
                  <a:pt x="315152" y="208665"/>
                </a:lnTo>
                <a:lnTo>
                  <a:pt x="316280" y="215865"/>
                </a:lnTo>
                <a:lnTo>
                  <a:pt x="316781" y="224780"/>
                </a:lnTo>
                <a:lnTo>
                  <a:pt x="316915" y="229824"/>
                </a:lnTo>
                <a:lnTo>
                  <a:pt x="316051" y="235092"/>
                </a:lnTo>
                <a:lnTo>
                  <a:pt x="314523" y="240509"/>
                </a:lnTo>
                <a:lnTo>
                  <a:pt x="312552" y="246025"/>
                </a:lnTo>
                <a:lnTo>
                  <a:pt x="309333" y="250655"/>
                </a:lnTo>
                <a:lnTo>
                  <a:pt x="300676" y="258340"/>
                </a:lnTo>
                <a:lnTo>
                  <a:pt x="275991" y="277122"/>
                </a:lnTo>
                <a:lnTo>
                  <a:pt x="266861" y="282817"/>
                </a:lnTo>
                <a:lnTo>
                  <a:pt x="257917" y="287566"/>
                </a:lnTo>
                <a:lnTo>
                  <a:pt x="249097" y="291684"/>
                </a:lnTo>
                <a:lnTo>
                  <a:pt x="240360" y="295382"/>
                </a:lnTo>
                <a:lnTo>
                  <a:pt x="231677" y="298800"/>
                </a:lnTo>
                <a:lnTo>
                  <a:pt x="223031" y="302031"/>
                </a:lnTo>
                <a:lnTo>
                  <a:pt x="213457" y="304185"/>
                </a:lnTo>
                <a:lnTo>
                  <a:pt x="203265" y="305621"/>
                </a:lnTo>
                <a:lnTo>
                  <a:pt x="192660" y="306578"/>
                </a:lnTo>
                <a:lnTo>
                  <a:pt x="183684" y="307216"/>
                </a:lnTo>
                <a:lnTo>
                  <a:pt x="175797" y="307642"/>
                </a:lnTo>
                <a:lnTo>
                  <a:pt x="168632" y="307925"/>
                </a:lnTo>
                <a:lnTo>
                  <a:pt x="153053" y="308240"/>
                </a:lnTo>
                <a:lnTo>
                  <a:pt x="144897" y="308325"/>
                </a:lnTo>
                <a:lnTo>
                  <a:pt x="136603" y="307428"/>
                </a:lnTo>
                <a:lnTo>
                  <a:pt x="128216" y="305878"/>
                </a:lnTo>
                <a:lnTo>
                  <a:pt x="119767" y="303892"/>
                </a:lnTo>
                <a:lnTo>
                  <a:pt x="112229" y="301615"/>
                </a:lnTo>
                <a:lnTo>
                  <a:pt x="105299" y="299145"/>
                </a:lnTo>
                <a:lnTo>
                  <a:pt x="98775" y="296546"/>
                </a:lnTo>
                <a:lnTo>
                  <a:pt x="92519" y="294813"/>
                </a:lnTo>
                <a:lnTo>
                  <a:pt x="86444" y="293658"/>
                </a:lnTo>
                <a:lnTo>
                  <a:pt x="80490" y="292888"/>
                </a:lnTo>
                <a:lnTo>
                  <a:pt x="74614" y="291422"/>
                </a:lnTo>
                <a:lnTo>
                  <a:pt x="68793" y="289492"/>
                </a:lnTo>
                <a:lnTo>
                  <a:pt x="63007" y="287253"/>
                </a:lnTo>
                <a:lnTo>
                  <a:pt x="48957" y="282226"/>
                </a:lnTo>
                <a:lnTo>
                  <a:pt x="41211" y="279551"/>
                </a:lnTo>
                <a:lnTo>
                  <a:pt x="35093" y="276816"/>
                </a:lnTo>
                <a:lnTo>
                  <a:pt x="30064" y="274040"/>
                </a:lnTo>
                <a:lnTo>
                  <a:pt x="0" y="2656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746"/>
          <p:cNvSpPr/>
          <p:nvPr/>
        </p:nvSpPr>
        <p:spPr>
          <a:xfrm>
            <a:off x="3174682" y="4414837"/>
            <a:ext cx="360046" cy="402909"/>
          </a:xfrm>
          <a:custGeom>
            <a:avLst/>
            <a:gdLst/>
            <a:ahLst/>
            <a:cxnLst/>
            <a:rect l="0" t="0" r="0" b="0"/>
            <a:pathLst>
              <a:path w="360046" h="402909">
                <a:moveTo>
                  <a:pt x="0" y="0"/>
                </a:moveTo>
                <a:lnTo>
                  <a:pt x="4551" y="9102"/>
                </a:lnTo>
                <a:lnTo>
                  <a:pt x="11865" y="18650"/>
                </a:lnTo>
                <a:lnTo>
                  <a:pt x="16482" y="23864"/>
                </a:lnTo>
                <a:lnTo>
                  <a:pt x="34313" y="42356"/>
                </a:lnTo>
                <a:lnTo>
                  <a:pt x="121940" y="130504"/>
                </a:lnTo>
                <a:lnTo>
                  <a:pt x="131776" y="141295"/>
                </a:lnTo>
                <a:lnTo>
                  <a:pt x="140238" y="151347"/>
                </a:lnTo>
                <a:lnTo>
                  <a:pt x="147785" y="160906"/>
                </a:lnTo>
                <a:lnTo>
                  <a:pt x="163293" y="177755"/>
                </a:lnTo>
                <a:lnTo>
                  <a:pt x="251844" y="268636"/>
                </a:lnTo>
                <a:lnTo>
                  <a:pt x="266004" y="284818"/>
                </a:lnTo>
                <a:lnTo>
                  <a:pt x="299516" y="325658"/>
                </a:lnTo>
                <a:lnTo>
                  <a:pt x="360045" y="4029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747"/>
          <p:cNvSpPr/>
          <p:nvPr/>
        </p:nvSpPr>
        <p:spPr>
          <a:xfrm>
            <a:off x="3183254" y="4380547"/>
            <a:ext cx="334329" cy="351474"/>
          </a:xfrm>
          <a:custGeom>
            <a:avLst/>
            <a:gdLst/>
            <a:ahLst/>
            <a:cxnLst/>
            <a:rect l="0" t="0" r="0" b="0"/>
            <a:pathLst>
              <a:path w="334329" h="351474">
                <a:moveTo>
                  <a:pt x="334328" y="0"/>
                </a:moveTo>
                <a:lnTo>
                  <a:pt x="320675" y="9102"/>
                </a:lnTo>
                <a:lnTo>
                  <a:pt x="311433" y="18650"/>
                </a:lnTo>
                <a:lnTo>
                  <a:pt x="288636" y="49405"/>
                </a:lnTo>
                <a:lnTo>
                  <a:pt x="278149" y="61511"/>
                </a:lnTo>
                <a:lnTo>
                  <a:pt x="265443" y="75298"/>
                </a:lnTo>
                <a:lnTo>
                  <a:pt x="251257" y="90203"/>
                </a:lnTo>
                <a:lnTo>
                  <a:pt x="238942" y="103950"/>
                </a:lnTo>
                <a:lnTo>
                  <a:pt x="227875" y="116925"/>
                </a:lnTo>
                <a:lnTo>
                  <a:pt x="217639" y="129385"/>
                </a:lnTo>
                <a:lnTo>
                  <a:pt x="201290" y="147217"/>
                </a:lnTo>
                <a:lnTo>
                  <a:pt x="157725" y="192430"/>
                </a:lnTo>
                <a:lnTo>
                  <a:pt x="140393" y="211154"/>
                </a:lnTo>
                <a:lnTo>
                  <a:pt x="126933" y="226494"/>
                </a:lnTo>
                <a:lnTo>
                  <a:pt x="116054" y="239579"/>
                </a:lnTo>
                <a:lnTo>
                  <a:pt x="104040" y="252112"/>
                </a:lnTo>
                <a:lnTo>
                  <a:pt x="91268" y="264278"/>
                </a:lnTo>
                <a:lnTo>
                  <a:pt x="67234" y="286049"/>
                </a:lnTo>
                <a:lnTo>
                  <a:pt x="50202" y="302076"/>
                </a:lnTo>
                <a:lnTo>
                  <a:pt x="20276" y="331303"/>
                </a:lnTo>
                <a:lnTo>
                  <a:pt x="16375" y="335169"/>
                </a:lnTo>
                <a:lnTo>
                  <a:pt x="12822" y="337746"/>
                </a:lnTo>
                <a:lnTo>
                  <a:pt x="9500" y="339464"/>
                </a:lnTo>
                <a:lnTo>
                  <a:pt x="0" y="3514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748"/>
          <p:cNvSpPr/>
          <p:nvPr/>
        </p:nvSpPr>
        <p:spPr>
          <a:xfrm>
            <a:off x="3611879" y="4474845"/>
            <a:ext cx="394337" cy="42863"/>
          </a:xfrm>
          <a:custGeom>
            <a:avLst/>
            <a:gdLst/>
            <a:ahLst/>
            <a:cxnLst/>
            <a:rect l="0" t="0" r="0" b="0"/>
            <a:pathLst>
              <a:path w="394337" h="42863">
                <a:moveTo>
                  <a:pt x="0" y="42862"/>
                </a:moveTo>
                <a:lnTo>
                  <a:pt x="13653" y="38312"/>
                </a:lnTo>
                <a:lnTo>
                  <a:pt x="19579" y="36018"/>
                </a:lnTo>
                <a:lnTo>
                  <a:pt x="25436" y="33537"/>
                </a:lnTo>
                <a:lnTo>
                  <a:pt x="31245" y="30931"/>
                </a:lnTo>
                <a:lnTo>
                  <a:pt x="37023" y="29193"/>
                </a:lnTo>
                <a:lnTo>
                  <a:pt x="42779" y="28034"/>
                </a:lnTo>
                <a:lnTo>
                  <a:pt x="48522" y="27261"/>
                </a:lnTo>
                <a:lnTo>
                  <a:pt x="83910" y="21624"/>
                </a:lnTo>
                <a:lnTo>
                  <a:pt x="96897" y="19178"/>
                </a:lnTo>
                <a:lnTo>
                  <a:pt x="121488" y="13921"/>
                </a:lnTo>
                <a:lnTo>
                  <a:pt x="132427" y="12138"/>
                </a:lnTo>
                <a:lnTo>
                  <a:pt x="142577" y="10950"/>
                </a:lnTo>
                <a:lnTo>
                  <a:pt x="215806" y="4491"/>
                </a:lnTo>
                <a:lnTo>
                  <a:pt x="242931" y="2994"/>
                </a:lnTo>
                <a:lnTo>
                  <a:pt x="271492" y="1996"/>
                </a:lnTo>
                <a:lnTo>
                  <a:pt x="39433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749"/>
          <p:cNvSpPr/>
          <p:nvPr/>
        </p:nvSpPr>
        <p:spPr>
          <a:xfrm>
            <a:off x="4058513" y="4252100"/>
            <a:ext cx="281373" cy="435600"/>
          </a:xfrm>
          <a:custGeom>
            <a:avLst/>
            <a:gdLst/>
            <a:ahLst/>
            <a:cxnLst/>
            <a:rect l="0" t="0" r="0" b="0"/>
            <a:pathLst>
              <a:path w="281373" h="435600">
                <a:moveTo>
                  <a:pt x="7709" y="42722"/>
                </a:moveTo>
                <a:lnTo>
                  <a:pt x="21362" y="33620"/>
                </a:lnTo>
                <a:lnTo>
                  <a:pt x="26336" y="29987"/>
                </a:lnTo>
                <a:lnTo>
                  <a:pt x="34403" y="23409"/>
                </a:lnTo>
                <a:lnTo>
                  <a:pt x="39792" y="21275"/>
                </a:lnTo>
                <a:lnTo>
                  <a:pt x="46243" y="19851"/>
                </a:lnTo>
                <a:lnTo>
                  <a:pt x="53401" y="18903"/>
                </a:lnTo>
                <a:lnTo>
                  <a:pt x="61030" y="17318"/>
                </a:lnTo>
                <a:lnTo>
                  <a:pt x="68974" y="15308"/>
                </a:lnTo>
                <a:lnTo>
                  <a:pt x="77127" y="13016"/>
                </a:lnTo>
                <a:lnTo>
                  <a:pt x="88278" y="10535"/>
                </a:lnTo>
                <a:lnTo>
                  <a:pt x="115908" y="5239"/>
                </a:lnTo>
                <a:lnTo>
                  <a:pt x="129371" y="3446"/>
                </a:lnTo>
                <a:lnTo>
                  <a:pt x="142157" y="2251"/>
                </a:lnTo>
                <a:lnTo>
                  <a:pt x="154491" y="1453"/>
                </a:lnTo>
                <a:lnTo>
                  <a:pt x="175816" y="568"/>
                </a:lnTo>
                <a:lnTo>
                  <a:pt x="201346" y="69"/>
                </a:lnTo>
                <a:lnTo>
                  <a:pt x="208238" y="0"/>
                </a:lnTo>
                <a:lnTo>
                  <a:pt x="215690" y="905"/>
                </a:lnTo>
                <a:lnTo>
                  <a:pt x="223515" y="2462"/>
                </a:lnTo>
                <a:lnTo>
                  <a:pt x="231590" y="4452"/>
                </a:lnTo>
                <a:lnTo>
                  <a:pt x="237925" y="5778"/>
                </a:lnTo>
                <a:lnTo>
                  <a:pt x="243101" y="6663"/>
                </a:lnTo>
                <a:lnTo>
                  <a:pt x="247505" y="7253"/>
                </a:lnTo>
                <a:lnTo>
                  <a:pt x="251393" y="9551"/>
                </a:lnTo>
                <a:lnTo>
                  <a:pt x="258253" y="17185"/>
                </a:lnTo>
                <a:lnTo>
                  <a:pt x="261937" y="24387"/>
                </a:lnTo>
                <a:lnTo>
                  <a:pt x="262919" y="27641"/>
                </a:lnTo>
                <a:lnTo>
                  <a:pt x="262622" y="31716"/>
                </a:lnTo>
                <a:lnTo>
                  <a:pt x="259751" y="41323"/>
                </a:lnTo>
                <a:lnTo>
                  <a:pt x="252760" y="51943"/>
                </a:lnTo>
                <a:lnTo>
                  <a:pt x="248229" y="57442"/>
                </a:lnTo>
                <a:lnTo>
                  <a:pt x="242351" y="63965"/>
                </a:lnTo>
                <a:lnTo>
                  <a:pt x="228199" y="78834"/>
                </a:lnTo>
                <a:lnTo>
                  <a:pt x="217567" y="87751"/>
                </a:lnTo>
                <a:lnTo>
                  <a:pt x="204765" y="97506"/>
                </a:lnTo>
                <a:lnTo>
                  <a:pt x="190514" y="107820"/>
                </a:lnTo>
                <a:lnTo>
                  <a:pt x="143153" y="140539"/>
                </a:lnTo>
                <a:lnTo>
                  <a:pt x="130391" y="148891"/>
                </a:lnTo>
                <a:lnTo>
                  <a:pt x="119976" y="155411"/>
                </a:lnTo>
                <a:lnTo>
                  <a:pt x="75923" y="181821"/>
                </a:lnTo>
                <a:lnTo>
                  <a:pt x="68425" y="186890"/>
                </a:lnTo>
                <a:lnTo>
                  <a:pt x="64379" y="190269"/>
                </a:lnTo>
                <a:lnTo>
                  <a:pt x="62634" y="192522"/>
                </a:lnTo>
                <a:lnTo>
                  <a:pt x="65281" y="193071"/>
                </a:lnTo>
                <a:lnTo>
                  <a:pt x="70855" y="192485"/>
                </a:lnTo>
                <a:lnTo>
                  <a:pt x="78381" y="191141"/>
                </a:lnTo>
                <a:lnTo>
                  <a:pt x="86256" y="190245"/>
                </a:lnTo>
                <a:lnTo>
                  <a:pt x="94364" y="189649"/>
                </a:lnTo>
                <a:lnTo>
                  <a:pt x="102626" y="189250"/>
                </a:lnTo>
                <a:lnTo>
                  <a:pt x="119427" y="188808"/>
                </a:lnTo>
                <a:lnTo>
                  <a:pt x="201318" y="188475"/>
                </a:lnTo>
                <a:lnTo>
                  <a:pt x="210124" y="189421"/>
                </a:lnTo>
                <a:lnTo>
                  <a:pt x="217900" y="191004"/>
                </a:lnTo>
                <a:lnTo>
                  <a:pt x="224989" y="193012"/>
                </a:lnTo>
                <a:lnTo>
                  <a:pt x="231620" y="196255"/>
                </a:lnTo>
                <a:lnTo>
                  <a:pt x="237945" y="200322"/>
                </a:lnTo>
                <a:lnTo>
                  <a:pt x="244068" y="204939"/>
                </a:lnTo>
                <a:lnTo>
                  <a:pt x="250054" y="208969"/>
                </a:lnTo>
                <a:lnTo>
                  <a:pt x="255950" y="212609"/>
                </a:lnTo>
                <a:lnTo>
                  <a:pt x="261786" y="215987"/>
                </a:lnTo>
                <a:lnTo>
                  <a:pt x="266628" y="219192"/>
                </a:lnTo>
                <a:lnTo>
                  <a:pt x="274549" y="225293"/>
                </a:lnTo>
                <a:lnTo>
                  <a:pt x="277043" y="229207"/>
                </a:lnTo>
                <a:lnTo>
                  <a:pt x="279813" y="238634"/>
                </a:lnTo>
                <a:lnTo>
                  <a:pt x="281044" y="249174"/>
                </a:lnTo>
                <a:lnTo>
                  <a:pt x="281372" y="254652"/>
                </a:lnTo>
                <a:lnTo>
                  <a:pt x="279197" y="265818"/>
                </a:lnTo>
                <a:lnTo>
                  <a:pt x="270040" y="293060"/>
                </a:lnTo>
                <a:lnTo>
                  <a:pt x="266416" y="300101"/>
                </a:lnTo>
                <a:lnTo>
                  <a:pt x="262096" y="306701"/>
                </a:lnTo>
                <a:lnTo>
                  <a:pt x="257310" y="313005"/>
                </a:lnTo>
                <a:lnTo>
                  <a:pt x="251262" y="320066"/>
                </a:lnTo>
                <a:lnTo>
                  <a:pt x="244373" y="327630"/>
                </a:lnTo>
                <a:lnTo>
                  <a:pt x="236922" y="335531"/>
                </a:lnTo>
                <a:lnTo>
                  <a:pt x="229098" y="342703"/>
                </a:lnTo>
                <a:lnTo>
                  <a:pt x="221024" y="349389"/>
                </a:lnTo>
                <a:lnTo>
                  <a:pt x="212784" y="355752"/>
                </a:lnTo>
                <a:lnTo>
                  <a:pt x="204433" y="361898"/>
                </a:lnTo>
                <a:lnTo>
                  <a:pt x="187535" y="373808"/>
                </a:lnTo>
                <a:lnTo>
                  <a:pt x="161956" y="391223"/>
                </a:lnTo>
                <a:lnTo>
                  <a:pt x="154355" y="396024"/>
                </a:lnTo>
                <a:lnTo>
                  <a:pt x="147383" y="400177"/>
                </a:lnTo>
                <a:lnTo>
                  <a:pt x="140830" y="403898"/>
                </a:lnTo>
                <a:lnTo>
                  <a:pt x="133604" y="408283"/>
                </a:lnTo>
                <a:lnTo>
                  <a:pt x="117955" y="418236"/>
                </a:lnTo>
                <a:lnTo>
                  <a:pt x="109782" y="421652"/>
                </a:lnTo>
                <a:lnTo>
                  <a:pt x="101475" y="423930"/>
                </a:lnTo>
                <a:lnTo>
                  <a:pt x="93080" y="425448"/>
                </a:lnTo>
                <a:lnTo>
                  <a:pt x="85578" y="427413"/>
                </a:lnTo>
                <a:lnTo>
                  <a:pt x="78672" y="429675"/>
                </a:lnTo>
                <a:lnTo>
                  <a:pt x="72162" y="432136"/>
                </a:lnTo>
                <a:lnTo>
                  <a:pt x="65918" y="433777"/>
                </a:lnTo>
                <a:lnTo>
                  <a:pt x="59850" y="434870"/>
                </a:lnTo>
                <a:lnTo>
                  <a:pt x="53900" y="435599"/>
                </a:lnTo>
                <a:lnTo>
                  <a:pt x="46123" y="435133"/>
                </a:lnTo>
                <a:lnTo>
                  <a:pt x="37128" y="433869"/>
                </a:lnTo>
                <a:lnTo>
                  <a:pt x="27322" y="432074"/>
                </a:lnTo>
                <a:lnTo>
                  <a:pt x="19831" y="430878"/>
                </a:lnTo>
                <a:lnTo>
                  <a:pt x="13886" y="430080"/>
                </a:lnTo>
                <a:lnTo>
                  <a:pt x="2050" y="428799"/>
                </a:lnTo>
                <a:lnTo>
                  <a:pt x="1079" y="427742"/>
                </a:lnTo>
                <a:lnTo>
                  <a:pt x="431" y="426084"/>
                </a:lnTo>
                <a:lnTo>
                  <a:pt x="0" y="424027"/>
                </a:lnTo>
                <a:lnTo>
                  <a:pt x="664" y="422655"/>
                </a:lnTo>
                <a:lnTo>
                  <a:pt x="2060" y="421741"/>
                </a:lnTo>
                <a:lnTo>
                  <a:pt x="16282" y="4199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750"/>
          <p:cNvSpPr/>
          <p:nvPr/>
        </p:nvSpPr>
        <p:spPr>
          <a:xfrm>
            <a:off x="4589145" y="4356864"/>
            <a:ext cx="454343" cy="49402"/>
          </a:xfrm>
          <a:custGeom>
            <a:avLst/>
            <a:gdLst/>
            <a:ahLst/>
            <a:cxnLst/>
            <a:rect l="0" t="0" r="0" b="0"/>
            <a:pathLst>
              <a:path w="454343" h="49402">
                <a:moveTo>
                  <a:pt x="0" y="49401"/>
                </a:moveTo>
                <a:lnTo>
                  <a:pt x="18203" y="44850"/>
                </a:lnTo>
                <a:lnTo>
                  <a:pt x="27375" y="43509"/>
                </a:lnTo>
                <a:lnTo>
                  <a:pt x="37300" y="42615"/>
                </a:lnTo>
                <a:lnTo>
                  <a:pt x="47727" y="42019"/>
                </a:lnTo>
                <a:lnTo>
                  <a:pt x="66931" y="41358"/>
                </a:lnTo>
                <a:lnTo>
                  <a:pt x="76054" y="41181"/>
                </a:lnTo>
                <a:lnTo>
                  <a:pt x="85945" y="40111"/>
                </a:lnTo>
                <a:lnTo>
                  <a:pt x="96349" y="38446"/>
                </a:lnTo>
                <a:lnTo>
                  <a:pt x="107095" y="36382"/>
                </a:lnTo>
                <a:lnTo>
                  <a:pt x="129195" y="31549"/>
                </a:lnTo>
                <a:lnTo>
                  <a:pt x="140422" y="28927"/>
                </a:lnTo>
                <a:lnTo>
                  <a:pt x="165052" y="25274"/>
                </a:lnTo>
                <a:lnTo>
                  <a:pt x="274011" y="11984"/>
                </a:lnTo>
                <a:lnTo>
                  <a:pt x="339270" y="4831"/>
                </a:lnTo>
                <a:lnTo>
                  <a:pt x="365245" y="2543"/>
                </a:lnTo>
                <a:lnTo>
                  <a:pt x="387324" y="1017"/>
                </a:lnTo>
                <a:lnTo>
                  <a:pt x="406806" y="0"/>
                </a:lnTo>
                <a:lnTo>
                  <a:pt x="420746" y="274"/>
                </a:lnTo>
                <a:lnTo>
                  <a:pt x="430993" y="1410"/>
                </a:lnTo>
                <a:lnTo>
                  <a:pt x="454342" y="65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751"/>
          <p:cNvSpPr/>
          <p:nvPr/>
        </p:nvSpPr>
        <p:spPr>
          <a:xfrm>
            <a:off x="4563427" y="4432482"/>
            <a:ext cx="420053" cy="50936"/>
          </a:xfrm>
          <a:custGeom>
            <a:avLst/>
            <a:gdLst/>
            <a:ahLst/>
            <a:cxnLst/>
            <a:rect l="0" t="0" r="0" b="0"/>
            <a:pathLst>
              <a:path w="420053" h="50936">
                <a:moveTo>
                  <a:pt x="0" y="50935"/>
                </a:moveTo>
                <a:lnTo>
                  <a:pt x="13652" y="41834"/>
                </a:lnTo>
                <a:lnTo>
                  <a:pt x="19579" y="39152"/>
                </a:lnTo>
                <a:lnTo>
                  <a:pt x="25435" y="37365"/>
                </a:lnTo>
                <a:lnTo>
                  <a:pt x="31244" y="36173"/>
                </a:lnTo>
                <a:lnTo>
                  <a:pt x="57624" y="29946"/>
                </a:lnTo>
                <a:lnTo>
                  <a:pt x="66990" y="27417"/>
                </a:lnTo>
                <a:lnTo>
                  <a:pt x="85019" y="22068"/>
                </a:lnTo>
                <a:lnTo>
                  <a:pt x="98589" y="19308"/>
                </a:lnTo>
                <a:lnTo>
                  <a:pt x="115256" y="16515"/>
                </a:lnTo>
                <a:lnTo>
                  <a:pt x="133988" y="13701"/>
                </a:lnTo>
                <a:lnTo>
                  <a:pt x="150285" y="10872"/>
                </a:lnTo>
                <a:lnTo>
                  <a:pt x="164960" y="8034"/>
                </a:lnTo>
                <a:lnTo>
                  <a:pt x="178553" y="5190"/>
                </a:lnTo>
                <a:lnTo>
                  <a:pt x="190473" y="3293"/>
                </a:lnTo>
                <a:lnTo>
                  <a:pt x="201277" y="2029"/>
                </a:lnTo>
                <a:lnTo>
                  <a:pt x="211337" y="1186"/>
                </a:lnTo>
                <a:lnTo>
                  <a:pt x="221854" y="624"/>
                </a:lnTo>
                <a:lnTo>
                  <a:pt x="243699" y="0"/>
                </a:lnTo>
                <a:lnTo>
                  <a:pt x="253906" y="786"/>
                </a:lnTo>
                <a:lnTo>
                  <a:pt x="263568" y="2262"/>
                </a:lnTo>
                <a:lnTo>
                  <a:pt x="272867" y="4199"/>
                </a:lnTo>
                <a:lnTo>
                  <a:pt x="313260" y="11476"/>
                </a:lnTo>
                <a:lnTo>
                  <a:pt x="327902" y="15104"/>
                </a:lnTo>
                <a:lnTo>
                  <a:pt x="342427" y="19428"/>
                </a:lnTo>
                <a:lnTo>
                  <a:pt x="356872" y="24215"/>
                </a:lnTo>
                <a:lnTo>
                  <a:pt x="367454" y="27407"/>
                </a:lnTo>
                <a:lnTo>
                  <a:pt x="375462" y="29535"/>
                </a:lnTo>
                <a:lnTo>
                  <a:pt x="381753" y="30953"/>
                </a:lnTo>
                <a:lnTo>
                  <a:pt x="388804" y="32852"/>
                </a:lnTo>
                <a:lnTo>
                  <a:pt x="420052" y="423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752"/>
          <p:cNvSpPr/>
          <p:nvPr/>
        </p:nvSpPr>
        <p:spPr>
          <a:xfrm>
            <a:off x="5112572" y="4311967"/>
            <a:ext cx="376686" cy="701836"/>
          </a:xfrm>
          <a:custGeom>
            <a:avLst/>
            <a:gdLst/>
            <a:ahLst/>
            <a:cxnLst/>
            <a:rect l="0" t="0" r="0" b="0"/>
            <a:pathLst>
              <a:path w="376686" h="701836">
                <a:moveTo>
                  <a:pt x="8068" y="0"/>
                </a:moveTo>
                <a:lnTo>
                  <a:pt x="12619" y="18203"/>
                </a:lnTo>
                <a:lnTo>
                  <a:pt x="15449" y="38625"/>
                </a:lnTo>
                <a:lnTo>
                  <a:pt x="16111" y="53362"/>
                </a:lnTo>
                <a:lnTo>
                  <a:pt x="16404" y="75152"/>
                </a:lnTo>
                <a:lnTo>
                  <a:pt x="16609" y="151290"/>
                </a:lnTo>
                <a:lnTo>
                  <a:pt x="19166" y="167570"/>
                </a:lnTo>
                <a:lnTo>
                  <a:pt x="21182" y="174578"/>
                </a:lnTo>
                <a:lnTo>
                  <a:pt x="28501" y="187445"/>
                </a:lnTo>
                <a:lnTo>
                  <a:pt x="38104" y="198561"/>
                </a:lnTo>
                <a:lnTo>
                  <a:pt x="48722" y="206677"/>
                </a:lnTo>
                <a:lnTo>
                  <a:pt x="56308" y="212050"/>
                </a:lnTo>
                <a:lnTo>
                  <a:pt x="63163" y="213307"/>
                </a:lnTo>
                <a:lnTo>
                  <a:pt x="67657" y="213642"/>
                </a:lnTo>
                <a:lnTo>
                  <a:pt x="71607" y="212913"/>
                </a:lnTo>
                <a:lnTo>
                  <a:pt x="78535" y="209563"/>
                </a:lnTo>
                <a:lnTo>
                  <a:pt x="87790" y="202322"/>
                </a:lnTo>
                <a:lnTo>
                  <a:pt x="96565" y="194144"/>
                </a:lnTo>
                <a:lnTo>
                  <a:pt x="108063" y="176003"/>
                </a:lnTo>
                <a:lnTo>
                  <a:pt x="117600" y="154914"/>
                </a:lnTo>
                <a:lnTo>
                  <a:pt x="122047" y="141376"/>
                </a:lnTo>
                <a:lnTo>
                  <a:pt x="126916" y="125683"/>
                </a:lnTo>
                <a:lnTo>
                  <a:pt x="132067" y="110459"/>
                </a:lnTo>
                <a:lnTo>
                  <a:pt x="142871" y="80843"/>
                </a:lnTo>
                <a:lnTo>
                  <a:pt x="148943" y="61965"/>
                </a:lnTo>
                <a:lnTo>
                  <a:pt x="150562" y="55598"/>
                </a:lnTo>
                <a:lnTo>
                  <a:pt x="152594" y="52305"/>
                </a:lnTo>
                <a:lnTo>
                  <a:pt x="154901" y="51063"/>
                </a:lnTo>
                <a:lnTo>
                  <a:pt x="157391" y="51187"/>
                </a:lnTo>
                <a:lnTo>
                  <a:pt x="160005" y="54127"/>
                </a:lnTo>
                <a:lnTo>
                  <a:pt x="168233" y="70965"/>
                </a:lnTo>
                <a:lnTo>
                  <a:pt x="173867" y="82658"/>
                </a:lnTo>
                <a:lnTo>
                  <a:pt x="179546" y="104364"/>
                </a:lnTo>
                <a:lnTo>
                  <a:pt x="182394" y="118154"/>
                </a:lnTo>
                <a:lnTo>
                  <a:pt x="185245" y="135920"/>
                </a:lnTo>
                <a:lnTo>
                  <a:pt x="190953" y="178518"/>
                </a:lnTo>
                <a:lnTo>
                  <a:pt x="192856" y="198070"/>
                </a:lnTo>
                <a:lnTo>
                  <a:pt x="194125" y="215867"/>
                </a:lnTo>
                <a:lnTo>
                  <a:pt x="194971" y="232493"/>
                </a:lnTo>
                <a:lnTo>
                  <a:pt x="195910" y="276368"/>
                </a:lnTo>
                <a:lnTo>
                  <a:pt x="196161" y="301403"/>
                </a:lnTo>
                <a:lnTo>
                  <a:pt x="194424" y="332380"/>
                </a:lnTo>
                <a:lnTo>
                  <a:pt x="191360" y="367319"/>
                </a:lnTo>
                <a:lnTo>
                  <a:pt x="187413" y="404900"/>
                </a:lnTo>
                <a:lnTo>
                  <a:pt x="182876" y="438525"/>
                </a:lnTo>
                <a:lnTo>
                  <a:pt x="177946" y="469515"/>
                </a:lnTo>
                <a:lnTo>
                  <a:pt x="172755" y="498748"/>
                </a:lnTo>
                <a:lnTo>
                  <a:pt x="166437" y="525856"/>
                </a:lnTo>
                <a:lnTo>
                  <a:pt x="159367" y="551548"/>
                </a:lnTo>
                <a:lnTo>
                  <a:pt x="151796" y="576297"/>
                </a:lnTo>
                <a:lnTo>
                  <a:pt x="142939" y="598510"/>
                </a:lnTo>
                <a:lnTo>
                  <a:pt x="133225" y="619034"/>
                </a:lnTo>
                <a:lnTo>
                  <a:pt x="122938" y="638432"/>
                </a:lnTo>
                <a:lnTo>
                  <a:pt x="115128" y="652316"/>
                </a:lnTo>
                <a:lnTo>
                  <a:pt x="103910" y="670283"/>
                </a:lnTo>
                <a:lnTo>
                  <a:pt x="93209" y="683984"/>
                </a:lnTo>
                <a:lnTo>
                  <a:pt x="87688" y="690305"/>
                </a:lnTo>
                <a:lnTo>
                  <a:pt x="82103" y="694518"/>
                </a:lnTo>
                <a:lnTo>
                  <a:pt x="70818" y="699200"/>
                </a:lnTo>
                <a:lnTo>
                  <a:pt x="61991" y="701281"/>
                </a:lnTo>
                <a:lnTo>
                  <a:pt x="58304" y="701835"/>
                </a:lnTo>
                <a:lnTo>
                  <a:pt x="49128" y="699912"/>
                </a:lnTo>
                <a:lnTo>
                  <a:pt x="39651" y="695882"/>
                </a:lnTo>
                <a:lnTo>
                  <a:pt x="32265" y="690916"/>
                </a:lnTo>
                <a:lnTo>
                  <a:pt x="25807" y="682994"/>
                </a:lnTo>
                <a:lnTo>
                  <a:pt x="16816" y="667824"/>
                </a:lnTo>
                <a:lnTo>
                  <a:pt x="11003" y="654950"/>
                </a:lnTo>
                <a:lnTo>
                  <a:pt x="5245" y="636529"/>
                </a:lnTo>
                <a:lnTo>
                  <a:pt x="2051" y="618182"/>
                </a:lnTo>
                <a:lnTo>
                  <a:pt x="631" y="599550"/>
                </a:lnTo>
                <a:lnTo>
                  <a:pt x="0" y="578569"/>
                </a:lnTo>
                <a:lnTo>
                  <a:pt x="1737" y="567640"/>
                </a:lnTo>
                <a:lnTo>
                  <a:pt x="4799" y="556544"/>
                </a:lnTo>
                <a:lnTo>
                  <a:pt x="8746" y="545337"/>
                </a:lnTo>
                <a:lnTo>
                  <a:pt x="18212" y="520184"/>
                </a:lnTo>
                <a:lnTo>
                  <a:pt x="23403" y="506810"/>
                </a:lnTo>
                <a:lnTo>
                  <a:pt x="29721" y="494083"/>
                </a:lnTo>
                <a:lnTo>
                  <a:pt x="36791" y="481789"/>
                </a:lnTo>
                <a:lnTo>
                  <a:pt x="60393" y="443743"/>
                </a:lnTo>
                <a:lnTo>
                  <a:pt x="68669" y="430131"/>
                </a:lnTo>
                <a:lnTo>
                  <a:pt x="77044" y="417247"/>
                </a:lnTo>
                <a:lnTo>
                  <a:pt x="85484" y="404847"/>
                </a:lnTo>
                <a:lnTo>
                  <a:pt x="93969" y="392771"/>
                </a:lnTo>
                <a:lnTo>
                  <a:pt x="103435" y="381862"/>
                </a:lnTo>
                <a:lnTo>
                  <a:pt x="113556" y="371732"/>
                </a:lnTo>
                <a:lnTo>
                  <a:pt x="124113" y="362122"/>
                </a:lnTo>
                <a:lnTo>
                  <a:pt x="134961" y="352857"/>
                </a:lnTo>
                <a:lnTo>
                  <a:pt x="157175" y="334943"/>
                </a:lnTo>
                <a:lnTo>
                  <a:pt x="167480" y="327118"/>
                </a:lnTo>
                <a:lnTo>
                  <a:pt x="186550" y="313343"/>
                </a:lnTo>
                <a:lnTo>
                  <a:pt x="213351" y="294878"/>
                </a:lnTo>
                <a:lnTo>
                  <a:pt x="222076" y="290883"/>
                </a:lnTo>
                <a:lnTo>
                  <a:pt x="230749" y="288220"/>
                </a:lnTo>
                <a:lnTo>
                  <a:pt x="239390" y="286444"/>
                </a:lnTo>
                <a:lnTo>
                  <a:pt x="247055" y="284308"/>
                </a:lnTo>
                <a:lnTo>
                  <a:pt x="254070" y="281931"/>
                </a:lnTo>
                <a:lnTo>
                  <a:pt x="260652" y="279394"/>
                </a:lnTo>
                <a:lnTo>
                  <a:pt x="267897" y="277703"/>
                </a:lnTo>
                <a:lnTo>
                  <a:pt x="275585" y="276575"/>
                </a:lnTo>
                <a:lnTo>
                  <a:pt x="283568" y="275824"/>
                </a:lnTo>
                <a:lnTo>
                  <a:pt x="290794" y="275323"/>
                </a:lnTo>
                <a:lnTo>
                  <a:pt x="297517" y="274988"/>
                </a:lnTo>
                <a:lnTo>
                  <a:pt x="310067" y="274617"/>
                </a:lnTo>
                <a:lnTo>
                  <a:pt x="321995" y="274453"/>
                </a:lnTo>
                <a:lnTo>
                  <a:pt x="328795" y="275361"/>
                </a:lnTo>
                <a:lnTo>
                  <a:pt x="336186" y="276919"/>
                </a:lnTo>
                <a:lnTo>
                  <a:pt x="343970" y="278910"/>
                </a:lnTo>
                <a:lnTo>
                  <a:pt x="355160" y="283663"/>
                </a:lnTo>
                <a:lnTo>
                  <a:pt x="363308" y="287998"/>
                </a:lnTo>
                <a:lnTo>
                  <a:pt x="370105" y="289924"/>
                </a:lnTo>
                <a:lnTo>
                  <a:pt x="372298" y="291390"/>
                </a:lnTo>
                <a:lnTo>
                  <a:pt x="373761" y="293320"/>
                </a:lnTo>
                <a:lnTo>
                  <a:pt x="376685" y="3000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2x-y=6</a:t>
            </a:r>
            <a:endParaRPr lang="en-US" dirty="0"/>
          </a:p>
        </p:txBody>
      </p:sp>
      <p:pic>
        <p:nvPicPr>
          <p:cNvPr id="6" name="Content Placeholder 7" descr="coord_plane_2_num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553075" y="2183606"/>
            <a:ext cx="3000375" cy="39052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2x+3y=6</a:t>
            </a:r>
            <a:endParaRPr lang="en-US" dirty="0"/>
          </a:p>
        </p:txBody>
      </p:sp>
      <p:pic>
        <p:nvPicPr>
          <p:cNvPr id="6" name="Content Placeholder 7" descr="coord_plane_2_num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553075" y="2183606"/>
            <a:ext cx="3000375" cy="39052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7" descr="coord_plane_2_num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553075" y="2183606"/>
            <a:ext cx="3000375" cy="39052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7" descr="coord_plane_2_num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553075" y="2183606"/>
            <a:ext cx="3000375" cy="39052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7" descr="coord_plane_2_num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553075" y="2183606"/>
            <a:ext cx="3000375" cy="39052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7" descr="coord_plane_2_num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553075" y="2183606"/>
            <a:ext cx="3000375" cy="39052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Did we meet our objectives?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</a:p>
          <a:p>
            <a:pPr lvl="1"/>
            <a:r>
              <a:rPr lang="en-US" dirty="0" smtClean="0"/>
              <a:t>Review solving for x and writing equations</a:t>
            </a:r>
          </a:p>
          <a:p>
            <a:pPr lvl="1"/>
            <a:r>
              <a:rPr lang="en-US" dirty="0" smtClean="0"/>
              <a:t>Practice graphing, using two methods.</a:t>
            </a:r>
          </a:p>
          <a:p>
            <a:r>
              <a:rPr lang="en-US" dirty="0" smtClean="0"/>
              <a:t>Language</a:t>
            </a:r>
          </a:p>
          <a:p>
            <a:pPr lvl="1"/>
            <a:r>
              <a:rPr lang="en-US" dirty="0" smtClean="0"/>
              <a:t>Discuss as a group</a:t>
            </a:r>
          </a:p>
          <a:p>
            <a:pPr lvl="1"/>
            <a:r>
              <a:rPr lang="en-US" dirty="0" smtClean="0"/>
              <a:t>Graph equations individually.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</a:p>
          <a:p>
            <a:pPr lvl="1"/>
            <a:r>
              <a:rPr lang="en-US" dirty="0" smtClean="0"/>
              <a:t>Review solving for x and writing equations</a:t>
            </a:r>
          </a:p>
          <a:p>
            <a:pPr lvl="1"/>
            <a:r>
              <a:rPr lang="en-US" dirty="0" smtClean="0"/>
              <a:t>Practice graphing, using two methods.</a:t>
            </a:r>
          </a:p>
          <a:p>
            <a:r>
              <a:rPr lang="en-US" dirty="0" smtClean="0"/>
              <a:t>Language</a:t>
            </a:r>
          </a:p>
          <a:p>
            <a:pPr lvl="1"/>
            <a:r>
              <a:rPr lang="en-US" dirty="0" smtClean="0"/>
              <a:t>Discuss as a group</a:t>
            </a:r>
          </a:p>
          <a:p>
            <a:pPr lvl="1"/>
            <a:r>
              <a:rPr lang="en-US" dirty="0" smtClean="0"/>
              <a:t>Graph equations individually.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p. 152-153 #81-92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81) x+7=33; x=26</a:t>
            </a:r>
          </a:p>
          <a:p>
            <a:pPr>
              <a:buNone/>
            </a:pPr>
            <a:r>
              <a:rPr lang="en-US" dirty="0" smtClean="0"/>
              <a:t>82) x+15=22; x=7</a:t>
            </a:r>
          </a:p>
          <a:p>
            <a:pPr>
              <a:buNone/>
            </a:pPr>
            <a:r>
              <a:rPr lang="en-US" dirty="0" smtClean="0"/>
              <a:t>83) x-15=7; x=22</a:t>
            </a:r>
          </a:p>
          <a:p>
            <a:pPr>
              <a:buNone/>
            </a:pPr>
            <a:r>
              <a:rPr lang="en-US" dirty="0" smtClean="0"/>
              <a:t>84) x-8=17; x=25</a:t>
            </a:r>
          </a:p>
          <a:p>
            <a:pPr>
              <a:buNone/>
            </a:pPr>
            <a:r>
              <a:rPr lang="en-US" dirty="0" smtClean="0"/>
              <a:t>85) 1840+x=3260; x=1420</a:t>
            </a:r>
          </a:p>
          <a:p>
            <a:pPr>
              <a:buNone/>
            </a:pPr>
            <a:r>
              <a:rPr lang="en-US" dirty="0" smtClean="0"/>
              <a:t>86) x+1400=2760; x=$1360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87) x+360=650; x=$290</a:t>
            </a:r>
          </a:p>
          <a:p>
            <a:pPr>
              <a:buNone/>
            </a:pPr>
            <a:r>
              <a:rPr lang="en-US" dirty="0" smtClean="0"/>
              <a:t>88) x+2350=3675; x=1325</a:t>
            </a:r>
          </a:p>
          <a:p>
            <a:pPr>
              <a:buNone/>
            </a:pPr>
            <a:r>
              <a:rPr lang="en-US" dirty="0" smtClean="0"/>
              <a:t>89) 2964 hex bolts</a:t>
            </a:r>
          </a:p>
          <a:p>
            <a:pPr>
              <a:buNone/>
            </a:pPr>
            <a:r>
              <a:rPr lang="en-US" dirty="0" smtClean="0"/>
              <a:t>90) No</a:t>
            </a:r>
          </a:p>
          <a:p>
            <a:pPr>
              <a:buNone/>
            </a:pPr>
            <a:r>
              <a:rPr lang="en-US" dirty="0" smtClean="0"/>
              <a:t>91) 2d+2</a:t>
            </a:r>
          </a:p>
          <a:p>
            <a:pPr>
              <a:buNone/>
            </a:pPr>
            <a:r>
              <a:rPr lang="en-US" dirty="0" smtClean="0"/>
              <a:t>92) 106 inches</a:t>
            </a:r>
            <a:endParaRPr lang="en-US" dirty="0"/>
          </a:p>
        </p:txBody>
      </p:sp>
      <p:sp>
        <p:nvSpPr>
          <p:cNvPr id="6" name="SMARTPenAnnotation507"/>
          <p:cNvSpPr/>
          <p:nvPr/>
        </p:nvSpPr>
        <p:spPr>
          <a:xfrm>
            <a:off x="5034915" y="3429000"/>
            <a:ext cx="1817370" cy="25718"/>
          </a:xfrm>
          <a:custGeom>
            <a:avLst/>
            <a:gdLst/>
            <a:ahLst/>
            <a:cxnLst/>
            <a:rect l="0" t="0" r="0" b="0"/>
            <a:pathLst>
              <a:path w="1817370" h="25718">
                <a:moveTo>
                  <a:pt x="0" y="25717"/>
                </a:moveTo>
                <a:lnTo>
                  <a:pt x="1434871" y="25717"/>
                </a:lnTo>
                <a:lnTo>
                  <a:pt x="1442355" y="24765"/>
                </a:lnTo>
                <a:lnTo>
                  <a:pt x="1450202" y="23177"/>
                </a:lnTo>
                <a:lnTo>
                  <a:pt x="1458291" y="21166"/>
                </a:lnTo>
                <a:lnTo>
                  <a:pt x="1464637" y="19825"/>
                </a:lnTo>
                <a:lnTo>
                  <a:pt x="1469819" y="18932"/>
                </a:lnTo>
                <a:lnTo>
                  <a:pt x="1474227" y="18336"/>
                </a:lnTo>
                <a:lnTo>
                  <a:pt x="1477165" y="16986"/>
                </a:lnTo>
                <a:lnTo>
                  <a:pt x="1479124" y="15134"/>
                </a:lnTo>
                <a:lnTo>
                  <a:pt x="1480430" y="12947"/>
                </a:lnTo>
                <a:lnTo>
                  <a:pt x="1482253" y="11488"/>
                </a:lnTo>
                <a:lnTo>
                  <a:pt x="1484421" y="10516"/>
                </a:lnTo>
                <a:lnTo>
                  <a:pt x="1486819" y="9868"/>
                </a:lnTo>
                <a:lnTo>
                  <a:pt x="1492023" y="9148"/>
                </a:lnTo>
                <a:lnTo>
                  <a:pt x="1547196" y="8574"/>
                </a:lnTo>
                <a:lnTo>
                  <a:pt x="1687147" y="8572"/>
                </a:lnTo>
                <a:lnTo>
                  <a:pt x="1697217" y="7620"/>
                </a:lnTo>
                <a:lnTo>
                  <a:pt x="1707740" y="6032"/>
                </a:lnTo>
                <a:lnTo>
                  <a:pt x="1718566" y="4021"/>
                </a:lnTo>
                <a:lnTo>
                  <a:pt x="1727688" y="2681"/>
                </a:lnTo>
                <a:lnTo>
                  <a:pt x="1735674" y="1787"/>
                </a:lnTo>
                <a:lnTo>
                  <a:pt x="1742904" y="1191"/>
                </a:lnTo>
                <a:lnTo>
                  <a:pt x="1758556" y="529"/>
                </a:lnTo>
                <a:lnTo>
                  <a:pt x="1806595" y="13"/>
                </a:lnTo>
                <a:lnTo>
                  <a:pt x="1817369" y="0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08"/>
          <p:cNvSpPr/>
          <p:nvPr/>
        </p:nvSpPr>
        <p:spPr>
          <a:xfrm>
            <a:off x="5197792" y="4029075"/>
            <a:ext cx="1320166" cy="8573"/>
          </a:xfrm>
          <a:custGeom>
            <a:avLst/>
            <a:gdLst/>
            <a:ahLst/>
            <a:cxnLst/>
            <a:rect l="0" t="0" r="0" b="0"/>
            <a:pathLst>
              <a:path w="1320166" h="8573">
                <a:moveTo>
                  <a:pt x="0" y="0"/>
                </a:moveTo>
                <a:lnTo>
                  <a:pt x="1016861" y="0"/>
                </a:lnTo>
                <a:lnTo>
                  <a:pt x="1038905" y="952"/>
                </a:lnTo>
                <a:lnTo>
                  <a:pt x="1060268" y="2540"/>
                </a:lnTo>
                <a:lnTo>
                  <a:pt x="1081179" y="4550"/>
                </a:lnTo>
                <a:lnTo>
                  <a:pt x="1101785" y="5891"/>
                </a:lnTo>
                <a:lnTo>
                  <a:pt x="1122191" y="6785"/>
                </a:lnTo>
                <a:lnTo>
                  <a:pt x="1177686" y="8042"/>
                </a:lnTo>
                <a:lnTo>
                  <a:pt x="1320165" y="8572"/>
                </a:lnTo>
              </a:path>
            </a:pathLst>
          </a:custGeom>
          <a:ln w="152400" cap="flat" cmpd="sng" algn="ctr">
            <a:solidFill>
              <a:srgbClr val="FFFF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425"/>
          <p:cNvSpPr/>
          <p:nvPr/>
        </p:nvSpPr>
        <p:spPr>
          <a:xfrm>
            <a:off x="757358" y="1656216"/>
            <a:ext cx="471367" cy="504055"/>
          </a:xfrm>
          <a:custGeom>
            <a:avLst/>
            <a:gdLst/>
            <a:ahLst/>
            <a:cxnLst/>
            <a:rect l="0" t="0" r="0" b="0"/>
            <a:pathLst>
              <a:path w="471367" h="504055">
                <a:moveTo>
                  <a:pt x="34169" y="109719"/>
                </a:moveTo>
                <a:lnTo>
                  <a:pt x="29618" y="105168"/>
                </a:lnTo>
                <a:lnTo>
                  <a:pt x="28278" y="102875"/>
                </a:lnTo>
                <a:lnTo>
                  <a:pt x="25949" y="94118"/>
                </a:lnTo>
                <a:lnTo>
                  <a:pt x="28293" y="90720"/>
                </a:lnTo>
                <a:lnTo>
                  <a:pt x="30252" y="88480"/>
                </a:lnTo>
                <a:lnTo>
                  <a:pt x="31557" y="86035"/>
                </a:lnTo>
                <a:lnTo>
                  <a:pt x="33008" y="80777"/>
                </a:lnTo>
                <a:lnTo>
                  <a:pt x="35300" y="78042"/>
                </a:lnTo>
                <a:lnTo>
                  <a:pt x="47627" y="69641"/>
                </a:lnTo>
                <a:lnTo>
                  <a:pt x="57930" y="63966"/>
                </a:lnTo>
                <a:lnTo>
                  <a:pt x="74441" y="55417"/>
                </a:lnTo>
                <a:lnTo>
                  <a:pt x="88263" y="49707"/>
                </a:lnTo>
                <a:lnTo>
                  <a:pt x="105836" y="43042"/>
                </a:lnTo>
                <a:lnTo>
                  <a:pt x="140599" y="29532"/>
                </a:lnTo>
                <a:lnTo>
                  <a:pt x="160529" y="22327"/>
                </a:lnTo>
                <a:lnTo>
                  <a:pt x="170796" y="19073"/>
                </a:lnTo>
                <a:lnTo>
                  <a:pt x="212111" y="7005"/>
                </a:lnTo>
                <a:lnTo>
                  <a:pt x="221377" y="4096"/>
                </a:lnTo>
                <a:lnTo>
                  <a:pt x="229459" y="2156"/>
                </a:lnTo>
                <a:lnTo>
                  <a:pt x="243520" y="0"/>
                </a:lnTo>
                <a:lnTo>
                  <a:pt x="250888" y="378"/>
                </a:lnTo>
                <a:lnTo>
                  <a:pt x="258659" y="1583"/>
                </a:lnTo>
                <a:lnTo>
                  <a:pt x="266696" y="3338"/>
                </a:lnTo>
                <a:lnTo>
                  <a:pt x="274912" y="5461"/>
                </a:lnTo>
                <a:lnTo>
                  <a:pt x="283247" y="7828"/>
                </a:lnTo>
                <a:lnTo>
                  <a:pt x="291661" y="10359"/>
                </a:lnTo>
                <a:lnTo>
                  <a:pt x="306090" y="15711"/>
                </a:lnTo>
                <a:lnTo>
                  <a:pt x="318853" y="21265"/>
                </a:lnTo>
                <a:lnTo>
                  <a:pt x="330875" y="26908"/>
                </a:lnTo>
                <a:lnTo>
                  <a:pt x="335795" y="30699"/>
                </a:lnTo>
                <a:lnTo>
                  <a:pt x="343803" y="39991"/>
                </a:lnTo>
                <a:lnTo>
                  <a:pt x="350536" y="50471"/>
                </a:lnTo>
                <a:lnTo>
                  <a:pt x="353666" y="55933"/>
                </a:lnTo>
                <a:lnTo>
                  <a:pt x="356704" y="65289"/>
                </a:lnTo>
                <a:lnTo>
                  <a:pt x="359682" y="77241"/>
                </a:lnTo>
                <a:lnTo>
                  <a:pt x="362621" y="90925"/>
                </a:lnTo>
                <a:lnTo>
                  <a:pt x="364579" y="102904"/>
                </a:lnTo>
                <a:lnTo>
                  <a:pt x="365885" y="113748"/>
                </a:lnTo>
                <a:lnTo>
                  <a:pt x="366755" y="123835"/>
                </a:lnTo>
                <a:lnTo>
                  <a:pt x="366383" y="133417"/>
                </a:lnTo>
                <a:lnTo>
                  <a:pt x="365183" y="142662"/>
                </a:lnTo>
                <a:lnTo>
                  <a:pt x="363430" y="151684"/>
                </a:lnTo>
                <a:lnTo>
                  <a:pt x="361309" y="160555"/>
                </a:lnTo>
                <a:lnTo>
                  <a:pt x="358942" y="169327"/>
                </a:lnTo>
                <a:lnTo>
                  <a:pt x="356412" y="178033"/>
                </a:lnTo>
                <a:lnTo>
                  <a:pt x="345507" y="218427"/>
                </a:lnTo>
                <a:lnTo>
                  <a:pt x="339864" y="237091"/>
                </a:lnTo>
                <a:lnTo>
                  <a:pt x="335121" y="247021"/>
                </a:lnTo>
                <a:lnTo>
                  <a:pt x="329101" y="257451"/>
                </a:lnTo>
                <a:lnTo>
                  <a:pt x="303459" y="297015"/>
                </a:lnTo>
                <a:lnTo>
                  <a:pt x="296563" y="306021"/>
                </a:lnTo>
                <a:lnTo>
                  <a:pt x="289108" y="314882"/>
                </a:lnTo>
                <a:lnTo>
                  <a:pt x="281281" y="323646"/>
                </a:lnTo>
                <a:lnTo>
                  <a:pt x="264964" y="341005"/>
                </a:lnTo>
                <a:lnTo>
                  <a:pt x="256612" y="349635"/>
                </a:lnTo>
                <a:lnTo>
                  <a:pt x="247235" y="358245"/>
                </a:lnTo>
                <a:lnTo>
                  <a:pt x="237173" y="366843"/>
                </a:lnTo>
                <a:lnTo>
                  <a:pt x="226655" y="375432"/>
                </a:lnTo>
                <a:lnTo>
                  <a:pt x="216785" y="383063"/>
                </a:lnTo>
                <a:lnTo>
                  <a:pt x="207348" y="390056"/>
                </a:lnTo>
                <a:lnTo>
                  <a:pt x="198199" y="396623"/>
                </a:lnTo>
                <a:lnTo>
                  <a:pt x="190195" y="402905"/>
                </a:lnTo>
                <a:lnTo>
                  <a:pt x="176221" y="414966"/>
                </a:lnTo>
                <a:lnTo>
                  <a:pt x="167923" y="420850"/>
                </a:lnTo>
                <a:lnTo>
                  <a:pt x="158581" y="426677"/>
                </a:lnTo>
                <a:lnTo>
                  <a:pt x="148543" y="432466"/>
                </a:lnTo>
                <a:lnTo>
                  <a:pt x="138993" y="436326"/>
                </a:lnTo>
                <a:lnTo>
                  <a:pt x="129769" y="438900"/>
                </a:lnTo>
                <a:lnTo>
                  <a:pt x="120762" y="440615"/>
                </a:lnTo>
                <a:lnTo>
                  <a:pt x="100595" y="445061"/>
                </a:lnTo>
                <a:lnTo>
                  <a:pt x="89883" y="447580"/>
                </a:lnTo>
                <a:lnTo>
                  <a:pt x="75441" y="450379"/>
                </a:lnTo>
                <a:lnTo>
                  <a:pt x="64894" y="451623"/>
                </a:lnTo>
                <a:lnTo>
                  <a:pt x="53857" y="452176"/>
                </a:lnTo>
                <a:lnTo>
                  <a:pt x="41484" y="452488"/>
                </a:lnTo>
                <a:lnTo>
                  <a:pt x="32340" y="450020"/>
                </a:lnTo>
                <a:lnTo>
                  <a:pt x="22879" y="445749"/>
                </a:lnTo>
                <a:lnTo>
                  <a:pt x="10539" y="437015"/>
                </a:lnTo>
                <a:lnTo>
                  <a:pt x="4519" y="431380"/>
                </a:lnTo>
                <a:lnTo>
                  <a:pt x="2972" y="428934"/>
                </a:lnTo>
                <a:lnTo>
                  <a:pt x="1254" y="423677"/>
                </a:lnTo>
                <a:lnTo>
                  <a:pt x="151" y="411589"/>
                </a:lnTo>
                <a:lnTo>
                  <a:pt x="0" y="402316"/>
                </a:lnTo>
                <a:lnTo>
                  <a:pt x="2817" y="397176"/>
                </a:lnTo>
                <a:lnTo>
                  <a:pt x="13567" y="386385"/>
                </a:lnTo>
                <a:lnTo>
                  <a:pt x="25330" y="375239"/>
                </a:lnTo>
                <a:lnTo>
                  <a:pt x="36908" y="364888"/>
                </a:lnTo>
                <a:lnTo>
                  <a:pt x="48404" y="357112"/>
                </a:lnTo>
                <a:lnTo>
                  <a:pt x="70137" y="342829"/>
                </a:lnTo>
                <a:lnTo>
                  <a:pt x="79102" y="338468"/>
                </a:lnTo>
                <a:lnTo>
                  <a:pt x="88890" y="334608"/>
                </a:lnTo>
                <a:lnTo>
                  <a:pt x="99224" y="331082"/>
                </a:lnTo>
                <a:lnTo>
                  <a:pt x="109924" y="327779"/>
                </a:lnTo>
                <a:lnTo>
                  <a:pt x="131973" y="321570"/>
                </a:lnTo>
                <a:lnTo>
                  <a:pt x="142234" y="319532"/>
                </a:lnTo>
                <a:lnTo>
                  <a:pt x="151932" y="318175"/>
                </a:lnTo>
                <a:lnTo>
                  <a:pt x="161255" y="317269"/>
                </a:lnTo>
                <a:lnTo>
                  <a:pt x="171281" y="315713"/>
                </a:lnTo>
                <a:lnTo>
                  <a:pt x="181774" y="313723"/>
                </a:lnTo>
                <a:lnTo>
                  <a:pt x="192580" y="311444"/>
                </a:lnTo>
                <a:lnTo>
                  <a:pt x="203594" y="310877"/>
                </a:lnTo>
                <a:lnTo>
                  <a:pt x="214746" y="311452"/>
                </a:lnTo>
                <a:lnTo>
                  <a:pt x="225991" y="312787"/>
                </a:lnTo>
                <a:lnTo>
                  <a:pt x="237298" y="314630"/>
                </a:lnTo>
                <a:lnTo>
                  <a:pt x="248646" y="316811"/>
                </a:lnTo>
                <a:lnTo>
                  <a:pt x="260021" y="319218"/>
                </a:lnTo>
                <a:lnTo>
                  <a:pt x="270462" y="321775"/>
                </a:lnTo>
                <a:lnTo>
                  <a:pt x="280280" y="324432"/>
                </a:lnTo>
                <a:lnTo>
                  <a:pt x="298809" y="329924"/>
                </a:lnTo>
                <a:lnTo>
                  <a:pt x="316569" y="335540"/>
                </a:lnTo>
                <a:lnTo>
                  <a:pt x="325306" y="339324"/>
                </a:lnTo>
                <a:lnTo>
                  <a:pt x="333988" y="343751"/>
                </a:lnTo>
                <a:lnTo>
                  <a:pt x="350302" y="352798"/>
                </a:lnTo>
                <a:lnTo>
                  <a:pt x="363903" y="359994"/>
                </a:lnTo>
                <a:lnTo>
                  <a:pt x="376297" y="368907"/>
                </a:lnTo>
                <a:lnTo>
                  <a:pt x="388156" y="379219"/>
                </a:lnTo>
                <a:lnTo>
                  <a:pt x="399777" y="390151"/>
                </a:lnTo>
                <a:lnTo>
                  <a:pt x="408751" y="401360"/>
                </a:lnTo>
                <a:lnTo>
                  <a:pt x="416867" y="414597"/>
                </a:lnTo>
                <a:lnTo>
                  <a:pt x="426825" y="433180"/>
                </a:lnTo>
                <a:lnTo>
                  <a:pt x="437600" y="446519"/>
                </a:lnTo>
                <a:lnTo>
                  <a:pt x="451837" y="459384"/>
                </a:lnTo>
                <a:lnTo>
                  <a:pt x="455489" y="462844"/>
                </a:lnTo>
                <a:lnTo>
                  <a:pt x="457924" y="466103"/>
                </a:lnTo>
                <a:lnTo>
                  <a:pt x="464372" y="478177"/>
                </a:lnTo>
                <a:lnTo>
                  <a:pt x="466703" y="481088"/>
                </a:lnTo>
                <a:lnTo>
                  <a:pt x="468258" y="483981"/>
                </a:lnTo>
                <a:lnTo>
                  <a:pt x="469294" y="486862"/>
                </a:lnTo>
                <a:lnTo>
                  <a:pt x="471366" y="50405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426"/>
          <p:cNvSpPr/>
          <p:nvPr/>
        </p:nvSpPr>
        <p:spPr>
          <a:xfrm>
            <a:off x="1319503" y="1673100"/>
            <a:ext cx="326028" cy="444255"/>
          </a:xfrm>
          <a:custGeom>
            <a:avLst/>
            <a:gdLst/>
            <a:ahLst/>
            <a:cxnLst/>
            <a:rect l="0" t="0" r="0" b="0"/>
            <a:pathLst>
              <a:path w="326028" h="444255">
                <a:moveTo>
                  <a:pt x="217831" y="41400"/>
                </a:moveTo>
                <a:lnTo>
                  <a:pt x="217831" y="32298"/>
                </a:lnTo>
                <a:lnTo>
                  <a:pt x="215291" y="22749"/>
                </a:lnTo>
                <a:lnTo>
                  <a:pt x="210451" y="10199"/>
                </a:lnTo>
                <a:lnTo>
                  <a:pt x="205061" y="3474"/>
                </a:lnTo>
                <a:lnTo>
                  <a:pt x="201698" y="1828"/>
                </a:lnTo>
                <a:lnTo>
                  <a:pt x="192881" y="0"/>
                </a:lnTo>
                <a:lnTo>
                  <a:pt x="187863" y="465"/>
                </a:lnTo>
                <a:lnTo>
                  <a:pt x="182612" y="1727"/>
                </a:lnTo>
                <a:lnTo>
                  <a:pt x="155947" y="10597"/>
                </a:lnTo>
                <a:lnTo>
                  <a:pt x="148953" y="13245"/>
                </a:lnTo>
                <a:lnTo>
                  <a:pt x="142385" y="15962"/>
                </a:lnTo>
                <a:lnTo>
                  <a:pt x="136101" y="18726"/>
                </a:lnTo>
                <a:lnTo>
                  <a:pt x="127150" y="23427"/>
                </a:lnTo>
                <a:lnTo>
                  <a:pt x="104503" y="36269"/>
                </a:lnTo>
                <a:lnTo>
                  <a:pt x="94655" y="42742"/>
                </a:lnTo>
                <a:lnTo>
                  <a:pt x="86184" y="48962"/>
                </a:lnTo>
                <a:lnTo>
                  <a:pt x="78631" y="55014"/>
                </a:lnTo>
                <a:lnTo>
                  <a:pt x="70739" y="60953"/>
                </a:lnTo>
                <a:lnTo>
                  <a:pt x="54350" y="72632"/>
                </a:lnTo>
                <a:lnTo>
                  <a:pt x="47883" y="79367"/>
                </a:lnTo>
                <a:lnTo>
                  <a:pt x="42620" y="86713"/>
                </a:lnTo>
                <a:lnTo>
                  <a:pt x="38159" y="94469"/>
                </a:lnTo>
                <a:lnTo>
                  <a:pt x="28122" y="108166"/>
                </a:lnTo>
                <a:lnTo>
                  <a:pt x="18264" y="120603"/>
                </a:lnTo>
                <a:lnTo>
                  <a:pt x="10707" y="132481"/>
                </a:lnTo>
                <a:lnTo>
                  <a:pt x="7359" y="140221"/>
                </a:lnTo>
                <a:lnTo>
                  <a:pt x="4174" y="149190"/>
                </a:lnTo>
                <a:lnTo>
                  <a:pt x="1098" y="158980"/>
                </a:lnTo>
                <a:lnTo>
                  <a:pt x="0" y="168364"/>
                </a:lnTo>
                <a:lnTo>
                  <a:pt x="220" y="177477"/>
                </a:lnTo>
                <a:lnTo>
                  <a:pt x="1320" y="186411"/>
                </a:lnTo>
                <a:lnTo>
                  <a:pt x="4910" y="195224"/>
                </a:lnTo>
                <a:lnTo>
                  <a:pt x="10162" y="203956"/>
                </a:lnTo>
                <a:lnTo>
                  <a:pt x="16520" y="212636"/>
                </a:lnTo>
                <a:lnTo>
                  <a:pt x="22664" y="219374"/>
                </a:lnTo>
                <a:lnTo>
                  <a:pt x="28665" y="224820"/>
                </a:lnTo>
                <a:lnTo>
                  <a:pt x="34570" y="229402"/>
                </a:lnTo>
                <a:lnTo>
                  <a:pt x="41365" y="233410"/>
                </a:lnTo>
                <a:lnTo>
                  <a:pt x="48752" y="237034"/>
                </a:lnTo>
                <a:lnTo>
                  <a:pt x="56534" y="240402"/>
                </a:lnTo>
                <a:lnTo>
                  <a:pt x="70261" y="246685"/>
                </a:lnTo>
                <a:lnTo>
                  <a:pt x="76589" y="249694"/>
                </a:lnTo>
                <a:lnTo>
                  <a:pt x="84617" y="251700"/>
                </a:lnTo>
                <a:lnTo>
                  <a:pt x="93780" y="253037"/>
                </a:lnTo>
                <a:lnTo>
                  <a:pt x="103698" y="253929"/>
                </a:lnTo>
                <a:lnTo>
                  <a:pt x="113167" y="255476"/>
                </a:lnTo>
                <a:lnTo>
                  <a:pt x="122338" y="257460"/>
                </a:lnTo>
                <a:lnTo>
                  <a:pt x="131309" y="259735"/>
                </a:lnTo>
                <a:lnTo>
                  <a:pt x="140147" y="262204"/>
                </a:lnTo>
                <a:lnTo>
                  <a:pt x="157588" y="267487"/>
                </a:lnTo>
                <a:lnTo>
                  <a:pt x="166239" y="271182"/>
                </a:lnTo>
                <a:lnTo>
                  <a:pt x="174864" y="275551"/>
                </a:lnTo>
                <a:lnTo>
                  <a:pt x="183472" y="280368"/>
                </a:lnTo>
                <a:lnTo>
                  <a:pt x="196830" y="286437"/>
                </a:lnTo>
                <a:lnTo>
                  <a:pt x="213355" y="293340"/>
                </a:lnTo>
                <a:lnTo>
                  <a:pt x="231992" y="300800"/>
                </a:lnTo>
                <a:lnTo>
                  <a:pt x="248227" y="308631"/>
                </a:lnTo>
                <a:lnTo>
                  <a:pt x="262860" y="316709"/>
                </a:lnTo>
                <a:lnTo>
                  <a:pt x="276426" y="324951"/>
                </a:lnTo>
                <a:lnTo>
                  <a:pt x="286422" y="331399"/>
                </a:lnTo>
                <a:lnTo>
                  <a:pt x="294038" y="336650"/>
                </a:lnTo>
                <a:lnTo>
                  <a:pt x="300069" y="341103"/>
                </a:lnTo>
                <a:lnTo>
                  <a:pt x="305994" y="346929"/>
                </a:lnTo>
                <a:lnTo>
                  <a:pt x="311849" y="353671"/>
                </a:lnTo>
                <a:lnTo>
                  <a:pt x="321529" y="366877"/>
                </a:lnTo>
                <a:lnTo>
                  <a:pt x="325832" y="375921"/>
                </a:lnTo>
                <a:lnTo>
                  <a:pt x="326027" y="379666"/>
                </a:lnTo>
                <a:lnTo>
                  <a:pt x="325204" y="383116"/>
                </a:lnTo>
                <a:lnTo>
                  <a:pt x="321750" y="389489"/>
                </a:lnTo>
                <a:lnTo>
                  <a:pt x="317040" y="395496"/>
                </a:lnTo>
                <a:lnTo>
                  <a:pt x="309232" y="401341"/>
                </a:lnTo>
                <a:lnTo>
                  <a:pt x="299411" y="407113"/>
                </a:lnTo>
                <a:lnTo>
                  <a:pt x="288697" y="412854"/>
                </a:lnTo>
                <a:lnTo>
                  <a:pt x="282220" y="416671"/>
                </a:lnTo>
                <a:lnTo>
                  <a:pt x="267404" y="425992"/>
                </a:lnTo>
                <a:lnTo>
                  <a:pt x="258500" y="430192"/>
                </a:lnTo>
                <a:lnTo>
                  <a:pt x="248753" y="433945"/>
                </a:lnTo>
                <a:lnTo>
                  <a:pt x="238446" y="437399"/>
                </a:lnTo>
                <a:lnTo>
                  <a:pt x="228717" y="439702"/>
                </a:lnTo>
                <a:lnTo>
                  <a:pt x="219374" y="441237"/>
                </a:lnTo>
                <a:lnTo>
                  <a:pt x="210287" y="442260"/>
                </a:lnTo>
                <a:lnTo>
                  <a:pt x="201372" y="442942"/>
                </a:lnTo>
                <a:lnTo>
                  <a:pt x="192571" y="443397"/>
                </a:lnTo>
                <a:lnTo>
                  <a:pt x="175172" y="443903"/>
                </a:lnTo>
                <a:lnTo>
                  <a:pt x="132133" y="444254"/>
                </a:lnTo>
                <a:lnTo>
                  <a:pt x="124504" y="443319"/>
                </a:lnTo>
                <a:lnTo>
                  <a:pt x="117513" y="441743"/>
                </a:lnTo>
                <a:lnTo>
                  <a:pt x="110948" y="439740"/>
                </a:lnTo>
                <a:lnTo>
                  <a:pt x="104666" y="436500"/>
                </a:lnTo>
                <a:lnTo>
                  <a:pt x="98572" y="432435"/>
                </a:lnTo>
                <a:lnTo>
                  <a:pt x="92606" y="427820"/>
                </a:lnTo>
                <a:lnTo>
                  <a:pt x="83436" y="420152"/>
                </a:lnTo>
                <a:lnTo>
                  <a:pt x="76185" y="412617"/>
                </a:lnTo>
                <a:lnTo>
                  <a:pt x="69788" y="402917"/>
                </a:lnTo>
                <a:lnTo>
                  <a:pt x="63769" y="392257"/>
                </a:lnTo>
                <a:lnTo>
                  <a:pt x="60831" y="386747"/>
                </a:lnTo>
                <a:lnTo>
                  <a:pt x="57566" y="375545"/>
                </a:lnTo>
                <a:lnTo>
                  <a:pt x="56695" y="369890"/>
                </a:lnTo>
                <a:lnTo>
                  <a:pt x="57067" y="363264"/>
                </a:lnTo>
                <a:lnTo>
                  <a:pt x="58268" y="355988"/>
                </a:lnTo>
                <a:lnTo>
                  <a:pt x="60021" y="348280"/>
                </a:lnTo>
                <a:lnTo>
                  <a:pt x="62142" y="340284"/>
                </a:lnTo>
                <a:lnTo>
                  <a:pt x="67039" y="323780"/>
                </a:lnTo>
                <a:lnTo>
                  <a:pt x="75150" y="298423"/>
                </a:lnTo>
                <a:lnTo>
                  <a:pt x="79848" y="289901"/>
                </a:lnTo>
                <a:lnTo>
                  <a:pt x="85838" y="281362"/>
                </a:lnTo>
                <a:lnTo>
                  <a:pt x="92688" y="272812"/>
                </a:lnTo>
                <a:lnTo>
                  <a:pt x="99160" y="264255"/>
                </a:lnTo>
                <a:lnTo>
                  <a:pt x="111431" y="247126"/>
                </a:lnTo>
                <a:lnTo>
                  <a:pt x="129049" y="221418"/>
                </a:lnTo>
                <a:lnTo>
                  <a:pt x="174683" y="158627"/>
                </a:lnTo>
                <a:lnTo>
                  <a:pt x="182398" y="147173"/>
                </a:lnTo>
                <a:lnTo>
                  <a:pt x="188494" y="137633"/>
                </a:lnTo>
                <a:lnTo>
                  <a:pt x="195268" y="124492"/>
                </a:lnTo>
                <a:lnTo>
                  <a:pt x="199081" y="111740"/>
                </a:lnTo>
                <a:lnTo>
                  <a:pt x="200211" y="99389"/>
                </a:lnTo>
                <a:lnTo>
                  <a:pt x="200369" y="94346"/>
                </a:lnTo>
                <a:lnTo>
                  <a:pt x="198005" y="83664"/>
                </a:lnTo>
                <a:lnTo>
                  <a:pt x="193780" y="73519"/>
                </a:lnTo>
                <a:lnTo>
                  <a:pt x="186998" y="62452"/>
                </a:lnTo>
                <a:lnTo>
                  <a:pt x="183541" y="499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427"/>
          <p:cNvSpPr/>
          <p:nvPr/>
        </p:nvSpPr>
        <p:spPr>
          <a:xfrm>
            <a:off x="1725929" y="1671637"/>
            <a:ext cx="308611" cy="197129"/>
          </a:xfrm>
          <a:custGeom>
            <a:avLst/>
            <a:gdLst/>
            <a:ahLst/>
            <a:cxnLst/>
            <a:rect l="0" t="0" r="0" b="0"/>
            <a:pathLst>
              <a:path w="308611" h="197129">
                <a:moveTo>
                  <a:pt x="0" y="0"/>
                </a:moveTo>
                <a:lnTo>
                  <a:pt x="4552" y="13652"/>
                </a:lnTo>
                <a:lnTo>
                  <a:pt x="6844" y="23389"/>
                </a:lnTo>
                <a:lnTo>
                  <a:pt x="9326" y="35595"/>
                </a:lnTo>
                <a:lnTo>
                  <a:pt x="11932" y="49448"/>
                </a:lnTo>
                <a:lnTo>
                  <a:pt x="13670" y="61540"/>
                </a:lnTo>
                <a:lnTo>
                  <a:pt x="14829" y="72459"/>
                </a:lnTo>
                <a:lnTo>
                  <a:pt x="15601" y="82596"/>
                </a:lnTo>
                <a:lnTo>
                  <a:pt x="15163" y="95069"/>
                </a:lnTo>
                <a:lnTo>
                  <a:pt x="13919" y="109100"/>
                </a:lnTo>
                <a:lnTo>
                  <a:pt x="12137" y="124168"/>
                </a:lnTo>
                <a:lnTo>
                  <a:pt x="10949" y="136119"/>
                </a:lnTo>
                <a:lnTo>
                  <a:pt x="10157" y="145991"/>
                </a:lnTo>
                <a:lnTo>
                  <a:pt x="9629" y="154477"/>
                </a:lnTo>
                <a:lnTo>
                  <a:pt x="10229" y="162040"/>
                </a:lnTo>
                <a:lnTo>
                  <a:pt x="11582" y="168987"/>
                </a:lnTo>
                <a:lnTo>
                  <a:pt x="13437" y="175523"/>
                </a:lnTo>
                <a:lnTo>
                  <a:pt x="15625" y="179880"/>
                </a:lnTo>
                <a:lnTo>
                  <a:pt x="18037" y="182785"/>
                </a:lnTo>
                <a:lnTo>
                  <a:pt x="24209" y="186965"/>
                </a:lnTo>
                <a:lnTo>
                  <a:pt x="33302" y="191998"/>
                </a:lnTo>
                <a:lnTo>
                  <a:pt x="38394" y="193721"/>
                </a:lnTo>
                <a:lnTo>
                  <a:pt x="43694" y="194870"/>
                </a:lnTo>
                <a:lnTo>
                  <a:pt x="49132" y="195636"/>
                </a:lnTo>
                <a:lnTo>
                  <a:pt x="54662" y="196147"/>
                </a:lnTo>
                <a:lnTo>
                  <a:pt x="60254" y="196487"/>
                </a:lnTo>
                <a:lnTo>
                  <a:pt x="65887" y="196714"/>
                </a:lnTo>
                <a:lnTo>
                  <a:pt x="87468" y="197033"/>
                </a:lnTo>
                <a:lnTo>
                  <a:pt x="107408" y="197128"/>
                </a:lnTo>
                <a:lnTo>
                  <a:pt x="114468" y="196188"/>
                </a:lnTo>
                <a:lnTo>
                  <a:pt x="122032" y="194610"/>
                </a:lnTo>
                <a:lnTo>
                  <a:pt x="129933" y="192605"/>
                </a:lnTo>
                <a:lnTo>
                  <a:pt x="145677" y="190316"/>
                </a:lnTo>
                <a:lnTo>
                  <a:pt x="212180" y="182543"/>
                </a:lnTo>
                <a:lnTo>
                  <a:pt x="230988" y="179798"/>
                </a:lnTo>
                <a:lnTo>
                  <a:pt x="248290" y="177015"/>
                </a:lnTo>
                <a:lnTo>
                  <a:pt x="261729" y="175160"/>
                </a:lnTo>
                <a:lnTo>
                  <a:pt x="272594" y="173923"/>
                </a:lnTo>
                <a:lnTo>
                  <a:pt x="281742" y="173099"/>
                </a:lnTo>
                <a:lnTo>
                  <a:pt x="288793" y="171597"/>
                </a:lnTo>
                <a:lnTo>
                  <a:pt x="294446" y="169643"/>
                </a:lnTo>
                <a:lnTo>
                  <a:pt x="308610" y="16287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28"/>
          <p:cNvSpPr/>
          <p:nvPr/>
        </p:nvSpPr>
        <p:spPr>
          <a:xfrm>
            <a:off x="1940242" y="1632796"/>
            <a:ext cx="34291" cy="578910"/>
          </a:xfrm>
          <a:custGeom>
            <a:avLst/>
            <a:gdLst/>
            <a:ahLst/>
            <a:cxnLst/>
            <a:rect l="0" t="0" r="0" b="0"/>
            <a:pathLst>
              <a:path w="34291" h="578910">
                <a:moveTo>
                  <a:pt x="34290" y="4551"/>
                </a:moveTo>
                <a:lnTo>
                  <a:pt x="34290" y="0"/>
                </a:lnTo>
                <a:lnTo>
                  <a:pt x="33337" y="1517"/>
                </a:lnTo>
                <a:lnTo>
                  <a:pt x="31750" y="5386"/>
                </a:lnTo>
                <a:lnTo>
                  <a:pt x="29739" y="10823"/>
                </a:lnTo>
                <a:lnTo>
                  <a:pt x="28398" y="16352"/>
                </a:lnTo>
                <a:lnTo>
                  <a:pt x="27505" y="21943"/>
                </a:lnTo>
                <a:lnTo>
                  <a:pt x="26512" y="34189"/>
                </a:lnTo>
                <a:lnTo>
                  <a:pt x="26070" y="49156"/>
                </a:lnTo>
                <a:lnTo>
                  <a:pt x="25000" y="62863"/>
                </a:lnTo>
                <a:lnTo>
                  <a:pt x="13817" y="179694"/>
                </a:lnTo>
                <a:lnTo>
                  <a:pt x="12069" y="202275"/>
                </a:lnTo>
                <a:lnTo>
                  <a:pt x="10903" y="221140"/>
                </a:lnTo>
                <a:lnTo>
                  <a:pt x="9608" y="252260"/>
                </a:lnTo>
                <a:lnTo>
                  <a:pt x="9033" y="278791"/>
                </a:lnTo>
                <a:lnTo>
                  <a:pt x="6237" y="326143"/>
                </a:lnTo>
                <a:lnTo>
                  <a:pt x="2772" y="378938"/>
                </a:lnTo>
                <a:lnTo>
                  <a:pt x="1232" y="411928"/>
                </a:lnTo>
                <a:lnTo>
                  <a:pt x="1774" y="430441"/>
                </a:lnTo>
                <a:lnTo>
                  <a:pt x="3088" y="451355"/>
                </a:lnTo>
                <a:lnTo>
                  <a:pt x="4916" y="473870"/>
                </a:lnTo>
                <a:lnTo>
                  <a:pt x="5182" y="491738"/>
                </a:lnTo>
                <a:lnTo>
                  <a:pt x="4407" y="506507"/>
                </a:lnTo>
                <a:lnTo>
                  <a:pt x="2938" y="519211"/>
                </a:lnTo>
                <a:lnTo>
                  <a:pt x="1959" y="529585"/>
                </a:lnTo>
                <a:lnTo>
                  <a:pt x="1306" y="538406"/>
                </a:lnTo>
                <a:lnTo>
                  <a:pt x="581" y="552335"/>
                </a:lnTo>
                <a:lnTo>
                  <a:pt x="114" y="569038"/>
                </a:lnTo>
                <a:lnTo>
                  <a:pt x="0" y="5789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29"/>
          <p:cNvSpPr/>
          <p:nvPr/>
        </p:nvSpPr>
        <p:spPr>
          <a:xfrm>
            <a:off x="2274569" y="1945957"/>
            <a:ext cx="548641" cy="33938"/>
          </a:xfrm>
          <a:custGeom>
            <a:avLst/>
            <a:gdLst/>
            <a:ahLst/>
            <a:cxnLst/>
            <a:rect l="0" t="0" r="0" b="0"/>
            <a:pathLst>
              <a:path w="548641" h="33938">
                <a:moveTo>
                  <a:pt x="0" y="25718"/>
                </a:moveTo>
                <a:lnTo>
                  <a:pt x="4551" y="30268"/>
                </a:lnTo>
                <a:lnTo>
                  <a:pt x="10654" y="31609"/>
                </a:lnTo>
                <a:lnTo>
                  <a:pt x="19486" y="32503"/>
                </a:lnTo>
                <a:lnTo>
                  <a:pt x="39140" y="33496"/>
                </a:lnTo>
                <a:lnTo>
                  <a:pt x="54226" y="33937"/>
                </a:lnTo>
                <a:lnTo>
                  <a:pt x="64726" y="33102"/>
                </a:lnTo>
                <a:lnTo>
                  <a:pt x="77441" y="31593"/>
                </a:lnTo>
                <a:lnTo>
                  <a:pt x="91632" y="29635"/>
                </a:lnTo>
                <a:lnTo>
                  <a:pt x="107761" y="28329"/>
                </a:lnTo>
                <a:lnTo>
                  <a:pt x="125181" y="27458"/>
                </a:lnTo>
                <a:lnTo>
                  <a:pt x="143461" y="26878"/>
                </a:lnTo>
                <a:lnTo>
                  <a:pt x="260206" y="26061"/>
                </a:lnTo>
                <a:lnTo>
                  <a:pt x="300154" y="26899"/>
                </a:lnTo>
                <a:lnTo>
                  <a:pt x="336310" y="28410"/>
                </a:lnTo>
                <a:lnTo>
                  <a:pt x="369939" y="30370"/>
                </a:lnTo>
                <a:lnTo>
                  <a:pt x="394264" y="30724"/>
                </a:lnTo>
                <a:lnTo>
                  <a:pt x="412385" y="30008"/>
                </a:lnTo>
                <a:lnTo>
                  <a:pt x="426371" y="28578"/>
                </a:lnTo>
                <a:lnTo>
                  <a:pt x="444268" y="27624"/>
                </a:lnTo>
                <a:lnTo>
                  <a:pt x="502793" y="26283"/>
                </a:lnTo>
                <a:lnTo>
                  <a:pt x="522866" y="25969"/>
                </a:lnTo>
                <a:lnTo>
                  <a:pt x="528600" y="24932"/>
                </a:lnTo>
                <a:lnTo>
                  <a:pt x="532423" y="23289"/>
                </a:lnTo>
                <a:lnTo>
                  <a:pt x="534971" y="21241"/>
                </a:lnTo>
                <a:lnTo>
                  <a:pt x="536670" y="18923"/>
                </a:lnTo>
                <a:lnTo>
                  <a:pt x="537803" y="16425"/>
                </a:lnTo>
                <a:lnTo>
                  <a:pt x="538558" y="13808"/>
                </a:lnTo>
                <a:lnTo>
                  <a:pt x="540014" y="11110"/>
                </a:lnTo>
                <a:lnTo>
                  <a:pt x="541937" y="8359"/>
                </a:lnTo>
                <a:lnTo>
                  <a:pt x="54864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30"/>
          <p:cNvSpPr/>
          <p:nvPr/>
        </p:nvSpPr>
        <p:spPr>
          <a:xfrm>
            <a:off x="2472929" y="1825942"/>
            <a:ext cx="118824" cy="360046"/>
          </a:xfrm>
          <a:custGeom>
            <a:avLst/>
            <a:gdLst/>
            <a:ahLst/>
            <a:cxnLst/>
            <a:rect l="0" t="0" r="0" b="0"/>
            <a:pathLst>
              <a:path w="118824" h="360046">
                <a:moveTo>
                  <a:pt x="7380" y="0"/>
                </a:moveTo>
                <a:lnTo>
                  <a:pt x="2830" y="13653"/>
                </a:lnTo>
                <a:lnTo>
                  <a:pt x="595" y="22895"/>
                </a:lnTo>
                <a:lnTo>
                  <a:pt x="0" y="26694"/>
                </a:lnTo>
                <a:lnTo>
                  <a:pt x="555" y="34941"/>
                </a:lnTo>
                <a:lnTo>
                  <a:pt x="1878" y="46154"/>
                </a:lnTo>
                <a:lnTo>
                  <a:pt x="3712" y="59344"/>
                </a:lnTo>
                <a:lnTo>
                  <a:pt x="6840" y="72900"/>
                </a:lnTo>
                <a:lnTo>
                  <a:pt x="10830" y="86700"/>
                </a:lnTo>
                <a:lnTo>
                  <a:pt x="15395" y="100663"/>
                </a:lnTo>
                <a:lnTo>
                  <a:pt x="19391" y="111876"/>
                </a:lnTo>
                <a:lnTo>
                  <a:pt x="23007" y="121256"/>
                </a:lnTo>
                <a:lnTo>
                  <a:pt x="26371" y="129415"/>
                </a:lnTo>
                <a:lnTo>
                  <a:pt x="44758" y="177304"/>
                </a:lnTo>
                <a:lnTo>
                  <a:pt x="59201" y="217000"/>
                </a:lnTo>
                <a:lnTo>
                  <a:pt x="63835" y="226581"/>
                </a:lnTo>
                <a:lnTo>
                  <a:pt x="68830" y="234874"/>
                </a:lnTo>
                <a:lnTo>
                  <a:pt x="74064" y="242308"/>
                </a:lnTo>
                <a:lnTo>
                  <a:pt x="77554" y="249169"/>
                </a:lnTo>
                <a:lnTo>
                  <a:pt x="79880" y="255647"/>
                </a:lnTo>
                <a:lnTo>
                  <a:pt x="81431" y="261872"/>
                </a:lnTo>
                <a:lnTo>
                  <a:pt x="83417" y="267926"/>
                </a:lnTo>
                <a:lnTo>
                  <a:pt x="85694" y="273868"/>
                </a:lnTo>
                <a:lnTo>
                  <a:pt x="88165" y="279733"/>
                </a:lnTo>
                <a:lnTo>
                  <a:pt x="90764" y="285549"/>
                </a:lnTo>
                <a:lnTo>
                  <a:pt x="96192" y="297091"/>
                </a:lnTo>
                <a:lnTo>
                  <a:pt x="104603" y="314299"/>
                </a:lnTo>
                <a:lnTo>
                  <a:pt x="107741" y="323203"/>
                </a:lnTo>
                <a:lnTo>
                  <a:pt x="108577" y="326911"/>
                </a:lnTo>
                <a:lnTo>
                  <a:pt x="112047" y="333571"/>
                </a:lnTo>
                <a:lnTo>
                  <a:pt x="114306" y="336681"/>
                </a:lnTo>
                <a:lnTo>
                  <a:pt x="116815" y="342676"/>
                </a:lnTo>
                <a:lnTo>
                  <a:pt x="118823" y="3600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31"/>
          <p:cNvSpPr/>
          <p:nvPr/>
        </p:nvSpPr>
        <p:spPr>
          <a:xfrm>
            <a:off x="3106102" y="2185987"/>
            <a:ext cx="2065974" cy="34291"/>
          </a:xfrm>
          <a:custGeom>
            <a:avLst/>
            <a:gdLst/>
            <a:ahLst/>
            <a:cxnLst/>
            <a:rect l="0" t="0" r="0" b="0"/>
            <a:pathLst>
              <a:path w="2065974" h="34291">
                <a:moveTo>
                  <a:pt x="0" y="34290"/>
                </a:moveTo>
                <a:lnTo>
                  <a:pt x="127921" y="34290"/>
                </a:lnTo>
                <a:lnTo>
                  <a:pt x="159576" y="33338"/>
                </a:lnTo>
                <a:lnTo>
                  <a:pt x="183536" y="31750"/>
                </a:lnTo>
                <a:lnTo>
                  <a:pt x="202368" y="29739"/>
                </a:lnTo>
                <a:lnTo>
                  <a:pt x="232067" y="28398"/>
                </a:lnTo>
                <a:lnTo>
                  <a:pt x="310786" y="26909"/>
                </a:lnTo>
                <a:lnTo>
                  <a:pt x="343398" y="25559"/>
                </a:lnTo>
                <a:lnTo>
                  <a:pt x="369902" y="23707"/>
                </a:lnTo>
                <a:lnTo>
                  <a:pt x="392334" y="21520"/>
                </a:lnTo>
                <a:lnTo>
                  <a:pt x="412051" y="20062"/>
                </a:lnTo>
                <a:lnTo>
                  <a:pt x="429958" y="19089"/>
                </a:lnTo>
                <a:lnTo>
                  <a:pt x="462555" y="18009"/>
                </a:lnTo>
                <a:lnTo>
                  <a:pt x="518159" y="17401"/>
                </a:lnTo>
                <a:lnTo>
                  <a:pt x="651263" y="16268"/>
                </a:lnTo>
                <a:lnTo>
                  <a:pt x="1150235" y="9774"/>
                </a:lnTo>
                <a:lnTo>
                  <a:pt x="1406129" y="8929"/>
                </a:lnTo>
                <a:lnTo>
                  <a:pt x="1542521" y="11271"/>
                </a:lnTo>
                <a:lnTo>
                  <a:pt x="1726143" y="15985"/>
                </a:lnTo>
                <a:lnTo>
                  <a:pt x="1845056" y="16801"/>
                </a:lnTo>
                <a:lnTo>
                  <a:pt x="1883452" y="15963"/>
                </a:lnTo>
                <a:lnTo>
                  <a:pt x="1919527" y="14452"/>
                </a:lnTo>
                <a:lnTo>
                  <a:pt x="2000039" y="10315"/>
                </a:lnTo>
                <a:lnTo>
                  <a:pt x="2016302" y="9734"/>
                </a:lnTo>
                <a:lnTo>
                  <a:pt x="2029048" y="8394"/>
                </a:lnTo>
                <a:lnTo>
                  <a:pt x="2039452" y="6549"/>
                </a:lnTo>
                <a:lnTo>
                  <a:pt x="206597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32"/>
          <p:cNvSpPr/>
          <p:nvPr/>
        </p:nvSpPr>
        <p:spPr>
          <a:xfrm>
            <a:off x="3346132" y="1603172"/>
            <a:ext cx="454045" cy="385066"/>
          </a:xfrm>
          <a:custGeom>
            <a:avLst/>
            <a:gdLst/>
            <a:ahLst/>
            <a:cxnLst/>
            <a:rect l="0" t="0" r="0" b="0"/>
            <a:pathLst>
              <a:path w="454045" h="385066">
                <a:moveTo>
                  <a:pt x="0" y="68465"/>
                </a:moveTo>
                <a:lnTo>
                  <a:pt x="4551" y="54813"/>
                </a:lnTo>
                <a:lnTo>
                  <a:pt x="9325" y="45570"/>
                </a:lnTo>
                <a:lnTo>
                  <a:pt x="11932" y="41772"/>
                </a:lnTo>
                <a:lnTo>
                  <a:pt x="14622" y="39239"/>
                </a:lnTo>
                <a:lnTo>
                  <a:pt x="17368" y="37551"/>
                </a:lnTo>
                <a:lnTo>
                  <a:pt x="28324" y="32635"/>
                </a:lnTo>
                <a:lnTo>
                  <a:pt x="49092" y="22441"/>
                </a:lnTo>
                <a:lnTo>
                  <a:pt x="62776" y="19435"/>
                </a:lnTo>
                <a:lnTo>
                  <a:pt x="70426" y="18633"/>
                </a:lnTo>
                <a:lnTo>
                  <a:pt x="78383" y="17146"/>
                </a:lnTo>
                <a:lnTo>
                  <a:pt x="86545" y="15203"/>
                </a:lnTo>
                <a:lnTo>
                  <a:pt x="94845" y="12954"/>
                </a:lnTo>
                <a:lnTo>
                  <a:pt x="103234" y="11455"/>
                </a:lnTo>
                <a:lnTo>
                  <a:pt x="111686" y="10456"/>
                </a:lnTo>
                <a:lnTo>
                  <a:pt x="120177" y="9790"/>
                </a:lnTo>
                <a:lnTo>
                  <a:pt x="129648" y="8393"/>
                </a:lnTo>
                <a:lnTo>
                  <a:pt x="139772" y="6510"/>
                </a:lnTo>
                <a:lnTo>
                  <a:pt x="150331" y="4302"/>
                </a:lnTo>
                <a:lnTo>
                  <a:pt x="161181" y="2829"/>
                </a:lnTo>
                <a:lnTo>
                  <a:pt x="172224" y="1848"/>
                </a:lnTo>
                <a:lnTo>
                  <a:pt x="183396" y="1194"/>
                </a:lnTo>
                <a:lnTo>
                  <a:pt x="205969" y="467"/>
                </a:lnTo>
                <a:lnTo>
                  <a:pt x="251505" y="0"/>
                </a:lnTo>
                <a:lnTo>
                  <a:pt x="262920" y="914"/>
                </a:lnTo>
                <a:lnTo>
                  <a:pt x="274340" y="2476"/>
                </a:lnTo>
                <a:lnTo>
                  <a:pt x="285763" y="4470"/>
                </a:lnTo>
                <a:lnTo>
                  <a:pt x="296236" y="6752"/>
                </a:lnTo>
                <a:lnTo>
                  <a:pt x="306076" y="9225"/>
                </a:lnTo>
                <a:lnTo>
                  <a:pt x="315493" y="11827"/>
                </a:lnTo>
                <a:lnTo>
                  <a:pt x="333577" y="17257"/>
                </a:lnTo>
                <a:lnTo>
                  <a:pt x="368469" y="28505"/>
                </a:lnTo>
                <a:lnTo>
                  <a:pt x="376139" y="32300"/>
                </a:lnTo>
                <a:lnTo>
                  <a:pt x="389740" y="41597"/>
                </a:lnTo>
                <a:lnTo>
                  <a:pt x="402135" y="49539"/>
                </a:lnTo>
                <a:lnTo>
                  <a:pt x="408108" y="52990"/>
                </a:lnTo>
                <a:lnTo>
                  <a:pt x="419824" y="64445"/>
                </a:lnTo>
                <a:lnTo>
                  <a:pt x="425615" y="71500"/>
                </a:lnTo>
                <a:lnTo>
                  <a:pt x="431381" y="80013"/>
                </a:lnTo>
                <a:lnTo>
                  <a:pt x="437130" y="89499"/>
                </a:lnTo>
                <a:lnTo>
                  <a:pt x="442867" y="99632"/>
                </a:lnTo>
                <a:lnTo>
                  <a:pt x="446693" y="108293"/>
                </a:lnTo>
                <a:lnTo>
                  <a:pt x="449242" y="115972"/>
                </a:lnTo>
                <a:lnTo>
                  <a:pt x="450943" y="122997"/>
                </a:lnTo>
                <a:lnTo>
                  <a:pt x="452076" y="130537"/>
                </a:lnTo>
                <a:lnTo>
                  <a:pt x="452831" y="138421"/>
                </a:lnTo>
                <a:lnTo>
                  <a:pt x="453335" y="146535"/>
                </a:lnTo>
                <a:lnTo>
                  <a:pt x="453894" y="165710"/>
                </a:lnTo>
                <a:lnTo>
                  <a:pt x="454044" y="176158"/>
                </a:lnTo>
                <a:lnTo>
                  <a:pt x="453191" y="185028"/>
                </a:lnTo>
                <a:lnTo>
                  <a:pt x="451670" y="192846"/>
                </a:lnTo>
                <a:lnTo>
                  <a:pt x="449703" y="199963"/>
                </a:lnTo>
                <a:lnTo>
                  <a:pt x="445535" y="208518"/>
                </a:lnTo>
                <a:lnTo>
                  <a:pt x="439898" y="218031"/>
                </a:lnTo>
                <a:lnTo>
                  <a:pt x="433283" y="228183"/>
                </a:lnTo>
                <a:lnTo>
                  <a:pt x="427920" y="236856"/>
                </a:lnTo>
                <a:lnTo>
                  <a:pt x="423393" y="244543"/>
                </a:lnTo>
                <a:lnTo>
                  <a:pt x="419422" y="251573"/>
                </a:lnTo>
                <a:lnTo>
                  <a:pt x="412964" y="259117"/>
                </a:lnTo>
                <a:lnTo>
                  <a:pt x="404850" y="267004"/>
                </a:lnTo>
                <a:lnTo>
                  <a:pt x="395630" y="275119"/>
                </a:lnTo>
                <a:lnTo>
                  <a:pt x="387578" y="281482"/>
                </a:lnTo>
                <a:lnTo>
                  <a:pt x="373552" y="291092"/>
                </a:lnTo>
                <a:lnTo>
                  <a:pt x="341293" y="310959"/>
                </a:lnTo>
                <a:lnTo>
                  <a:pt x="327541" y="318710"/>
                </a:lnTo>
                <a:lnTo>
                  <a:pt x="297021" y="334943"/>
                </a:lnTo>
                <a:lnTo>
                  <a:pt x="265912" y="351045"/>
                </a:lnTo>
                <a:lnTo>
                  <a:pt x="253756" y="355981"/>
                </a:lnTo>
                <a:lnTo>
                  <a:pt x="240415" y="360080"/>
                </a:lnTo>
                <a:lnTo>
                  <a:pt x="215436" y="368252"/>
                </a:lnTo>
                <a:lnTo>
                  <a:pt x="202679" y="372145"/>
                </a:lnTo>
                <a:lnTo>
                  <a:pt x="178345" y="379012"/>
                </a:lnTo>
                <a:lnTo>
                  <a:pt x="168426" y="381224"/>
                </a:lnTo>
                <a:lnTo>
                  <a:pt x="159909" y="382698"/>
                </a:lnTo>
                <a:lnTo>
                  <a:pt x="152326" y="383681"/>
                </a:lnTo>
                <a:lnTo>
                  <a:pt x="138698" y="384337"/>
                </a:lnTo>
                <a:lnTo>
                  <a:pt x="100696" y="385065"/>
                </a:lnTo>
                <a:lnTo>
                  <a:pt x="85228" y="384307"/>
                </a:lnTo>
                <a:lnTo>
                  <a:pt x="73012" y="382849"/>
                </a:lnTo>
                <a:lnTo>
                  <a:pt x="62962" y="380924"/>
                </a:lnTo>
                <a:lnTo>
                  <a:pt x="54357" y="379641"/>
                </a:lnTo>
                <a:lnTo>
                  <a:pt x="46715" y="378786"/>
                </a:lnTo>
                <a:lnTo>
                  <a:pt x="39716" y="378216"/>
                </a:lnTo>
                <a:lnTo>
                  <a:pt x="35050" y="376883"/>
                </a:lnTo>
                <a:lnTo>
                  <a:pt x="31939" y="375042"/>
                </a:lnTo>
                <a:lnTo>
                  <a:pt x="29866" y="372862"/>
                </a:lnTo>
                <a:lnTo>
                  <a:pt x="19941" y="367900"/>
                </a:lnTo>
                <a:lnTo>
                  <a:pt x="13294" y="365244"/>
                </a:lnTo>
                <a:lnTo>
                  <a:pt x="8863" y="362520"/>
                </a:lnTo>
                <a:lnTo>
                  <a:pt x="5909" y="359752"/>
                </a:lnTo>
                <a:lnTo>
                  <a:pt x="3939" y="356954"/>
                </a:lnTo>
                <a:lnTo>
                  <a:pt x="3579" y="354136"/>
                </a:lnTo>
                <a:lnTo>
                  <a:pt x="4291" y="351305"/>
                </a:lnTo>
                <a:lnTo>
                  <a:pt x="5718" y="348465"/>
                </a:lnTo>
                <a:lnTo>
                  <a:pt x="7622" y="346572"/>
                </a:lnTo>
                <a:lnTo>
                  <a:pt x="9844" y="345310"/>
                </a:lnTo>
                <a:lnTo>
                  <a:pt x="20062" y="340993"/>
                </a:lnTo>
                <a:lnTo>
                  <a:pt x="24804" y="338733"/>
                </a:lnTo>
                <a:lnTo>
                  <a:pt x="31776" y="337226"/>
                </a:lnTo>
                <a:lnTo>
                  <a:pt x="40234" y="336222"/>
                </a:lnTo>
                <a:lnTo>
                  <a:pt x="49683" y="335552"/>
                </a:lnTo>
                <a:lnTo>
                  <a:pt x="59792" y="335106"/>
                </a:lnTo>
                <a:lnTo>
                  <a:pt x="81184" y="334609"/>
                </a:lnTo>
                <a:lnTo>
                  <a:pt x="110097" y="334330"/>
                </a:lnTo>
                <a:lnTo>
                  <a:pt x="122928" y="335243"/>
                </a:lnTo>
                <a:lnTo>
                  <a:pt x="138149" y="336805"/>
                </a:lnTo>
                <a:lnTo>
                  <a:pt x="154965" y="338798"/>
                </a:lnTo>
                <a:lnTo>
                  <a:pt x="169032" y="341080"/>
                </a:lnTo>
                <a:lnTo>
                  <a:pt x="181268" y="343553"/>
                </a:lnTo>
                <a:lnTo>
                  <a:pt x="192283" y="346155"/>
                </a:lnTo>
                <a:lnTo>
                  <a:pt x="202484" y="347889"/>
                </a:lnTo>
                <a:lnTo>
                  <a:pt x="212142" y="349045"/>
                </a:lnTo>
                <a:lnTo>
                  <a:pt x="221438" y="349816"/>
                </a:lnTo>
                <a:lnTo>
                  <a:pt x="237160" y="353187"/>
                </a:lnTo>
                <a:lnTo>
                  <a:pt x="257167" y="358292"/>
                </a:lnTo>
                <a:lnTo>
                  <a:pt x="280030" y="364553"/>
                </a:lnTo>
                <a:lnTo>
                  <a:pt x="300034" y="368727"/>
                </a:lnTo>
                <a:lnTo>
                  <a:pt x="318133" y="371510"/>
                </a:lnTo>
                <a:lnTo>
                  <a:pt x="420052" y="3770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33"/>
          <p:cNvSpPr/>
          <p:nvPr/>
        </p:nvSpPr>
        <p:spPr>
          <a:xfrm>
            <a:off x="3886200" y="1911667"/>
            <a:ext cx="42863" cy="205741"/>
          </a:xfrm>
          <a:custGeom>
            <a:avLst/>
            <a:gdLst/>
            <a:ahLst/>
            <a:cxnLst/>
            <a:rect l="0" t="0" r="0" b="0"/>
            <a:pathLst>
              <a:path w="42863" h="205741">
                <a:moveTo>
                  <a:pt x="42862" y="0"/>
                </a:moveTo>
                <a:lnTo>
                  <a:pt x="42862" y="63284"/>
                </a:lnTo>
                <a:lnTo>
                  <a:pt x="39052" y="77432"/>
                </a:lnTo>
                <a:lnTo>
                  <a:pt x="32702" y="96389"/>
                </a:lnTo>
                <a:lnTo>
                  <a:pt x="24659" y="118552"/>
                </a:lnTo>
                <a:lnTo>
                  <a:pt x="18344" y="137137"/>
                </a:lnTo>
                <a:lnTo>
                  <a:pt x="13182" y="153337"/>
                </a:lnTo>
                <a:lnTo>
                  <a:pt x="8787" y="167947"/>
                </a:lnTo>
                <a:lnTo>
                  <a:pt x="5858" y="178640"/>
                </a:lnTo>
                <a:lnTo>
                  <a:pt x="3905" y="186721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34"/>
          <p:cNvSpPr/>
          <p:nvPr/>
        </p:nvSpPr>
        <p:spPr>
          <a:xfrm>
            <a:off x="4154483" y="1637347"/>
            <a:ext cx="279941" cy="385764"/>
          </a:xfrm>
          <a:custGeom>
            <a:avLst/>
            <a:gdLst/>
            <a:ahLst/>
            <a:cxnLst/>
            <a:rect l="0" t="0" r="0" b="0"/>
            <a:pathLst>
              <a:path w="279941" h="385764">
                <a:moveTo>
                  <a:pt x="134624" y="0"/>
                </a:moveTo>
                <a:lnTo>
                  <a:pt x="125522" y="4551"/>
                </a:lnTo>
                <a:lnTo>
                  <a:pt x="118514" y="9325"/>
                </a:lnTo>
                <a:lnTo>
                  <a:pt x="112224" y="14622"/>
                </a:lnTo>
                <a:lnTo>
                  <a:pt x="106253" y="20151"/>
                </a:lnTo>
                <a:lnTo>
                  <a:pt x="92986" y="33170"/>
                </a:lnTo>
                <a:lnTo>
                  <a:pt x="85003" y="43635"/>
                </a:lnTo>
                <a:lnTo>
                  <a:pt x="78281" y="54636"/>
                </a:lnTo>
                <a:lnTo>
                  <a:pt x="72117" y="65875"/>
                </a:lnTo>
                <a:lnTo>
                  <a:pt x="63663" y="77220"/>
                </a:lnTo>
                <a:lnTo>
                  <a:pt x="58742" y="82913"/>
                </a:lnTo>
                <a:lnTo>
                  <a:pt x="53556" y="91470"/>
                </a:lnTo>
                <a:lnTo>
                  <a:pt x="48194" y="101938"/>
                </a:lnTo>
                <a:lnTo>
                  <a:pt x="42713" y="113678"/>
                </a:lnTo>
                <a:lnTo>
                  <a:pt x="36203" y="129126"/>
                </a:lnTo>
                <a:lnTo>
                  <a:pt x="21348" y="166609"/>
                </a:lnTo>
                <a:lnTo>
                  <a:pt x="15292" y="184415"/>
                </a:lnTo>
                <a:lnTo>
                  <a:pt x="10302" y="201049"/>
                </a:lnTo>
                <a:lnTo>
                  <a:pt x="6022" y="216900"/>
                </a:lnTo>
                <a:lnTo>
                  <a:pt x="3170" y="230325"/>
                </a:lnTo>
                <a:lnTo>
                  <a:pt x="1268" y="242133"/>
                </a:lnTo>
                <a:lnTo>
                  <a:pt x="0" y="252862"/>
                </a:lnTo>
                <a:lnTo>
                  <a:pt x="107" y="266682"/>
                </a:lnTo>
                <a:lnTo>
                  <a:pt x="1131" y="282563"/>
                </a:lnTo>
                <a:lnTo>
                  <a:pt x="2766" y="299818"/>
                </a:lnTo>
                <a:lnTo>
                  <a:pt x="5761" y="315131"/>
                </a:lnTo>
                <a:lnTo>
                  <a:pt x="9663" y="329150"/>
                </a:lnTo>
                <a:lnTo>
                  <a:pt x="14169" y="342306"/>
                </a:lnTo>
                <a:lnTo>
                  <a:pt x="18126" y="352029"/>
                </a:lnTo>
                <a:lnTo>
                  <a:pt x="21716" y="359464"/>
                </a:lnTo>
                <a:lnTo>
                  <a:pt x="28245" y="370264"/>
                </a:lnTo>
                <a:lnTo>
                  <a:pt x="34322" y="378239"/>
                </a:lnTo>
                <a:lnTo>
                  <a:pt x="38228" y="380747"/>
                </a:lnTo>
                <a:lnTo>
                  <a:pt x="42738" y="382419"/>
                </a:lnTo>
                <a:lnTo>
                  <a:pt x="47649" y="383533"/>
                </a:lnTo>
                <a:lnTo>
                  <a:pt x="52828" y="384276"/>
                </a:lnTo>
                <a:lnTo>
                  <a:pt x="58186" y="384772"/>
                </a:lnTo>
                <a:lnTo>
                  <a:pt x="63663" y="385102"/>
                </a:lnTo>
                <a:lnTo>
                  <a:pt x="74829" y="385469"/>
                </a:lnTo>
                <a:lnTo>
                  <a:pt x="102069" y="385705"/>
                </a:lnTo>
                <a:lnTo>
                  <a:pt x="109111" y="384772"/>
                </a:lnTo>
                <a:lnTo>
                  <a:pt x="115710" y="383197"/>
                </a:lnTo>
                <a:lnTo>
                  <a:pt x="122015" y="381195"/>
                </a:lnTo>
                <a:lnTo>
                  <a:pt x="128123" y="378907"/>
                </a:lnTo>
                <a:lnTo>
                  <a:pt x="134100" y="376430"/>
                </a:lnTo>
                <a:lnTo>
                  <a:pt x="139990" y="373826"/>
                </a:lnTo>
                <a:lnTo>
                  <a:pt x="151614" y="368392"/>
                </a:lnTo>
                <a:lnTo>
                  <a:pt x="157380" y="365610"/>
                </a:lnTo>
                <a:lnTo>
                  <a:pt x="163130" y="361850"/>
                </a:lnTo>
                <a:lnTo>
                  <a:pt x="168868" y="357438"/>
                </a:lnTo>
                <a:lnTo>
                  <a:pt x="214519" y="318467"/>
                </a:lnTo>
                <a:lnTo>
                  <a:pt x="225987" y="307561"/>
                </a:lnTo>
                <a:lnTo>
                  <a:pt x="234585" y="298386"/>
                </a:lnTo>
                <a:lnTo>
                  <a:pt x="241270" y="290364"/>
                </a:lnTo>
                <a:lnTo>
                  <a:pt x="248584" y="282158"/>
                </a:lnTo>
                <a:lnTo>
                  <a:pt x="264330" y="265421"/>
                </a:lnTo>
                <a:lnTo>
                  <a:pt x="269672" y="257910"/>
                </a:lnTo>
                <a:lnTo>
                  <a:pt x="273234" y="250998"/>
                </a:lnTo>
                <a:lnTo>
                  <a:pt x="277191" y="239190"/>
                </a:lnTo>
                <a:lnTo>
                  <a:pt x="279418" y="227187"/>
                </a:lnTo>
                <a:lnTo>
                  <a:pt x="279940" y="220670"/>
                </a:lnTo>
                <a:lnTo>
                  <a:pt x="279126" y="217598"/>
                </a:lnTo>
                <a:lnTo>
                  <a:pt x="275682" y="211645"/>
                </a:lnTo>
                <a:lnTo>
                  <a:pt x="273430" y="209677"/>
                </a:lnTo>
                <a:lnTo>
                  <a:pt x="270977" y="208365"/>
                </a:lnTo>
                <a:lnTo>
                  <a:pt x="268388" y="207490"/>
                </a:lnTo>
                <a:lnTo>
                  <a:pt x="260432" y="206518"/>
                </a:lnTo>
                <a:lnTo>
                  <a:pt x="255643" y="206258"/>
                </a:lnTo>
                <a:lnTo>
                  <a:pt x="245243" y="205971"/>
                </a:lnTo>
                <a:lnTo>
                  <a:pt x="223043" y="205786"/>
                </a:lnTo>
                <a:lnTo>
                  <a:pt x="218336" y="206723"/>
                </a:lnTo>
                <a:lnTo>
                  <a:pt x="210564" y="210304"/>
                </a:lnTo>
                <a:lnTo>
                  <a:pt x="206206" y="211640"/>
                </a:lnTo>
                <a:lnTo>
                  <a:pt x="201395" y="212531"/>
                </a:lnTo>
                <a:lnTo>
                  <a:pt x="196283" y="213125"/>
                </a:lnTo>
                <a:lnTo>
                  <a:pt x="190970" y="215426"/>
                </a:lnTo>
                <a:lnTo>
                  <a:pt x="185523" y="218865"/>
                </a:lnTo>
                <a:lnTo>
                  <a:pt x="153992" y="242623"/>
                </a:lnTo>
                <a:lnTo>
                  <a:pt x="145630" y="249378"/>
                </a:lnTo>
                <a:lnTo>
                  <a:pt x="138152" y="255787"/>
                </a:lnTo>
                <a:lnTo>
                  <a:pt x="131261" y="261965"/>
                </a:lnTo>
                <a:lnTo>
                  <a:pt x="123810" y="269893"/>
                </a:lnTo>
                <a:lnTo>
                  <a:pt x="115984" y="278989"/>
                </a:lnTo>
                <a:lnTo>
                  <a:pt x="107910" y="288862"/>
                </a:lnTo>
                <a:lnTo>
                  <a:pt x="101575" y="297350"/>
                </a:lnTo>
                <a:lnTo>
                  <a:pt x="96399" y="304913"/>
                </a:lnTo>
                <a:lnTo>
                  <a:pt x="91995" y="311861"/>
                </a:lnTo>
                <a:lnTo>
                  <a:pt x="88107" y="318397"/>
                </a:lnTo>
                <a:lnTo>
                  <a:pt x="84563" y="324660"/>
                </a:lnTo>
                <a:lnTo>
                  <a:pt x="79037" y="335746"/>
                </a:lnTo>
                <a:lnTo>
                  <a:pt x="76581" y="343848"/>
                </a:lnTo>
                <a:lnTo>
                  <a:pt x="75490" y="355704"/>
                </a:lnTo>
                <a:lnTo>
                  <a:pt x="75199" y="362866"/>
                </a:lnTo>
                <a:lnTo>
                  <a:pt x="75957" y="368593"/>
                </a:lnTo>
                <a:lnTo>
                  <a:pt x="80623" y="380252"/>
                </a:lnTo>
                <a:lnTo>
                  <a:pt x="82049" y="383313"/>
                </a:lnTo>
                <a:lnTo>
                  <a:pt x="83381" y="384130"/>
                </a:lnTo>
                <a:lnTo>
                  <a:pt x="85222" y="384674"/>
                </a:lnTo>
                <a:lnTo>
                  <a:pt x="100334" y="3857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35"/>
          <p:cNvSpPr/>
          <p:nvPr/>
        </p:nvSpPr>
        <p:spPr>
          <a:xfrm>
            <a:off x="4564986" y="1645920"/>
            <a:ext cx="272762" cy="350970"/>
          </a:xfrm>
          <a:custGeom>
            <a:avLst/>
            <a:gdLst/>
            <a:ahLst/>
            <a:cxnLst/>
            <a:rect l="0" t="0" r="0" b="0"/>
            <a:pathLst>
              <a:path w="272762" h="350970">
                <a:moveTo>
                  <a:pt x="169891" y="0"/>
                </a:moveTo>
                <a:lnTo>
                  <a:pt x="142586" y="4550"/>
                </a:lnTo>
                <a:lnTo>
                  <a:pt x="132638" y="7796"/>
                </a:lnTo>
                <a:lnTo>
                  <a:pt x="124101" y="11865"/>
                </a:lnTo>
                <a:lnTo>
                  <a:pt x="116504" y="16482"/>
                </a:lnTo>
                <a:lnTo>
                  <a:pt x="78508" y="41184"/>
                </a:lnTo>
                <a:lnTo>
                  <a:pt x="66106" y="48411"/>
                </a:lnTo>
                <a:lnTo>
                  <a:pt x="54981" y="54181"/>
                </a:lnTo>
                <a:lnTo>
                  <a:pt x="44707" y="58981"/>
                </a:lnTo>
                <a:lnTo>
                  <a:pt x="35952" y="64085"/>
                </a:lnTo>
                <a:lnTo>
                  <a:pt x="28211" y="69393"/>
                </a:lnTo>
                <a:lnTo>
                  <a:pt x="21145" y="74837"/>
                </a:lnTo>
                <a:lnTo>
                  <a:pt x="16435" y="80371"/>
                </a:lnTo>
                <a:lnTo>
                  <a:pt x="13294" y="85966"/>
                </a:lnTo>
                <a:lnTo>
                  <a:pt x="8853" y="96309"/>
                </a:lnTo>
                <a:lnTo>
                  <a:pt x="3704" y="104081"/>
                </a:lnTo>
                <a:lnTo>
                  <a:pt x="780" y="113251"/>
                </a:lnTo>
                <a:lnTo>
                  <a:pt x="0" y="118363"/>
                </a:lnTo>
                <a:lnTo>
                  <a:pt x="433" y="122723"/>
                </a:lnTo>
                <a:lnTo>
                  <a:pt x="1674" y="126583"/>
                </a:lnTo>
                <a:lnTo>
                  <a:pt x="4640" y="133411"/>
                </a:lnTo>
                <a:lnTo>
                  <a:pt x="5959" y="139621"/>
                </a:lnTo>
                <a:lnTo>
                  <a:pt x="8215" y="142611"/>
                </a:lnTo>
                <a:lnTo>
                  <a:pt x="15802" y="148472"/>
                </a:lnTo>
                <a:lnTo>
                  <a:pt x="20493" y="151369"/>
                </a:lnTo>
                <a:lnTo>
                  <a:pt x="25525" y="154253"/>
                </a:lnTo>
                <a:lnTo>
                  <a:pt x="30785" y="157127"/>
                </a:lnTo>
                <a:lnTo>
                  <a:pt x="37148" y="159996"/>
                </a:lnTo>
                <a:lnTo>
                  <a:pt x="44248" y="162862"/>
                </a:lnTo>
                <a:lnTo>
                  <a:pt x="51839" y="165724"/>
                </a:lnTo>
                <a:lnTo>
                  <a:pt x="59758" y="167633"/>
                </a:lnTo>
                <a:lnTo>
                  <a:pt x="67894" y="168905"/>
                </a:lnTo>
                <a:lnTo>
                  <a:pt x="76175" y="169753"/>
                </a:lnTo>
                <a:lnTo>
                  <a:pt x="83601" y="172224"/>
                </a:lnTo>
                <a:lnTo>
                  <a:pt x="90457" y="175775"/>
                </a:lnTo>
                <a:lnTo>
                  <a:pt x="96933" y="180049"/>
                </a:lnTo>
                <a:lnTo>
                  <a:pt x="104107" y="183850"/>
                </a:lnTo>
                <a:lnTo>
                  <a:pt x="111748" y="187336"/>
                </a:lnTo>
                <a:lnTo>
                  <a:pt x="119698" y="190613"/>
                </a:lnTo>
                <a:lnTo>
                  <a:pt x="127857" y="193750"/>
                </a:lnTo>
                <a:lnTo>
                  <a:pt x="144542" y="199776"/>
                </a:lnTo>
                <a:lnTo>
                  <a:pt x="152039" y="203669"/>
                </a:lnTo>
                <a:lnTo>
                  <a:pt x="158943" y="208169"/>
                </a:lnTo>
                <a:lnTo>
                  <a:pt x="165449" y="213074"/>
                </a:lnTo>
                <a:lnTo>
                  <a:pt x="171693" y="218249"/>
                </a:lnTo>
                <a:lnTo>
                  <a:pt x="177760" y="223605"/>
                </a:lnTo>
                <a:lnTo>
                  <a:pt x="189580" y="234634"/>
                </a:lnTo>
                <a:lnTo>
                  <a:pt x="213876" y="258381"/>
                </a:lnTo>
                <a:lnTo>
                  <a:pt x="220555" y="267553"/>
                </a:lnTo>
                <a:lnTo>
                  <a:pt x="225746" y="277027"/>
                </a:lnTo>
                <a:lnTo>
                  <a:pt x="228053" y="284413"/>
                </a:lnTo>
                <a:lnTo>
                  <a:pt x="229079" y="293411"/>
                </a:lnTo>
                <a:lnTo>
                  <a:pt x="229352" y="298477"/>
                </a:lnTo>
                <a:lnTo>
                  <a:pt x="228581" y="302807"/>
                </a:lnTo>
                <a:lnTo>
                  <a:pt x="225186" y="310158"/>
                </a:lnTo>
                <a:lnTo>
                  <a:pt x="217919" y="319652"/>
                </a:lnTo>
                <a:lnTo>
                  <a:pt x="209733" y="328497"/>
                </a:lnTo>
                <a:lnTo>
                  <a:pt x="205025" y="331393"/>
                </a:lnTo>
                <a:lnTo>
                  <a:pt x="199029" y="334276"/>
                </a:lnTo>
                <a:lnTo>
                  <a:pt x="192174" y="337151"/>
                </a:lnTo>
                <a:lnTo>
                  <a:pt x="185699" y="340020"/>
                </a:lnTo>
                <a:lnTo>
                  <a:pt x="173424" y="345747"/>
                </a:lnTo>
                <a:lnTo>
                  <a:pt x="167484" y="347655"/>
                </a:lnTo>
                <a:lnTo>
                  <a:pt x="161619" y="348928"/>
                </a:lnTo>
                <a:lnTo>
                  <a:pt x="155804" y="349776"/>
                </a:lnTo>
                <a:lnTo>
                  <a:pt x="150022" y="350341"/>
                </a:lnTo>
                <a:lnTo>
                  <a:pt x="144262" y="350718"/>
                </a:lnTo>
                <a:lnTo>
                  <a:pt x="138518" y="350969"/>
                </a:lnTo>
                <a:lnTo>
                  <a:pt x="132783" y="350185"/>
                </a:lnTo>
                <a:lnTo>
                  <a:pt x="127055" y="348709"/>
                </a:lnTo>
                <a:lnTo>
                  <a:pt x="121331" y="346772"/>
                </a:lnTo>
                <a:lnTo>
                  <a:pt x="115610" y="344529"/>
                </a:lnTo>
                <a:lnTo>
                  <a:pt x="109891" y="342081"/>
                </a:lnTo>
                <a:lnTo>
                  <a:pt x="98457" y="336821"/>
                </a:lnTo>
                <a:lnTo>
                  <a:pt x="69879" y="322849"/>
                </a:lnTo>
                <a:lnTo>
                  <a:pt x="65117" y="319055"/>
                </a:lnTo>
                <a:lnTo>
                  <a:pt x="57284" y="309760"/>
                </a:lnTo>
                <a:lnTo>
                  <a:pt x="50629" y="299278"/>
                </a:lnTo>
                <a:lnTo>
                  <a:pt x="47520" y="293816"/>
                </a:lnTo>
                <a:lnTo>
                  <a:pt x="45448" y="288270"/>
                </a:lnTo>
                <a:lnTo>
                  <a:pt x="44067" y="282667"/>
                </a:lnTo>
                <a:lnTo>
                  <a:pt x="43146" y="277027"/>
                </a:lnTo>
                <a:lnTo>
                  <a:pt x="42531" y="271362"/>
                </a:lnTo>
                <a:lnTo>
                  <a:pt x="42122" y="265680"/>
                </a:lnTo>
                <a:lnTo>
                  <a:pt x="41849" y="259988"/>
                </a:lnTo>
                <a:lnTo>
                  <a:pt x="42620" y="254287"/>
                </a:lnTo>
                <a:lnTo>
                  <a:pt x="44086" y="248582"/>
                </a:lnTo>
                <a:lnTo>
                  <a:pt x="53283" y="221187"/>
                </a:lnTo>
                <a:lnTo>
                  <a:pt x="57862" y="213181"/>
                </a:lnTo>
                <a:lnTo>
                  <a:pt x="63773" y="204985"/>
                </a:lnTo>
                <a:lnTo>
                  <a:pt x="70570" y="196664"/>
                </a:lnTo>
                <a:lnTo>
                  <a:pt x="77007" y="189212"/>
                </a:lnTo>
                <a:lnTo>
                  <a:pt x="83204" y="182339"/>
                </a:lnTo>
                <a:lnTo>
                  <a:pt x="89239" y="175851"/>
                </a:lnTo>
                <a:lnTo>
                  <a:pt x="141267" y="123040"/>
                </a:lnTo>
                <a:lnTo>
                  <a:pt x="173339" y="90873"/>
                </a:lnTo>
                <a:lnTo>
                  <a:pt x="180762" y="85347"/>
                </a:lnTo>
                <a:lnTo>
                  <a:pt x="188568" y="80710"/>
                </a:lnTo>
                <a:lnTo>
                  <a:pt x="196630" y="76667"/>
                </a:lnTo>
                <a:lnTo>
                  <a:pt x="202957" y="72066"/>
                </a:lnTo>
                <a:lnTo>
                  <a:pt x="208128" y="67094"/>
                </a:lnTo>
                <a:lnTo>
                  <a:pt x="212527" y="61874"/>
                </a:lnTo>
                <a:lnTo>
                  <a:pt x="217365" y="57442"/>
                </a:lnTo>
                <a:lnTo>
                  <a:pt x="222495" y="53534"/>
                </a:lnTo>
                <a:lnTo>
                  <a:pt x="227821" y="49977"/>
                </a:lnTo>
                <a:lnTo>
                  <a:pt x="236278" y="43484"/>
                </a:lnTo>
                <a:lnTo>
                  <a:pt x="244164" y="37423"/>
                </a:lnTo>
                <a:lnTo>
                  <a:pt x="248934" y="34474"/>
                </a:lnTo>
                <a:lnTo>
                  <a:pt x="254019" y="31555"/>
                </a:lnTo>
                <a:lnTo>
                  <a:pt x="257409" y="28657"/>
                </a:lnTo>
                <a:lnTo>
                  <a:pt x="259668" y="25772"/>
                </a:lnTo>
                <a:lnTo>
                  <a:pt x="261175" y="22896"/>
                </a:lnTo>
                <a:lnTo>
                  <a:pt x="263132" y="20979"/>
                </a:lnTo>
                <a:lnTo>
                  <a:pt x="265389" y="19701"/>
                </a:lnTo>
                <a:lnTo>
                  <a:pt x="272761" y="171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36"/>
          <p:cNvSpPr/>
          <p:nvPr/>
        </p:nvSpPr>
        <p:spPr>
          <a:xfrm>
            <a:off x="4874133" y="1646178"/>
            <a:ext cx="304774" cy="282482"/>
          </a:xfrm>
          <a:custGeom>
            <a:avLst/>
            <a:gdLst/>
            <a:ahLst/>
            <a:cxnLst/>
            <a:rect l="0" t="0" r="0" b="0"/>
            <a:pathLst>
              <a:path w="304774" h="282482">
                <a:moveTo>
                  <a:pt x="92201" y="34032"/>
                </a:moveTo>
                <a:lnTo>
                  <a:pt x="87651" y="43133"/>
                </a:lnTo>
                <a:lnTo>
                  <a:pt x="82500" y="50577"/>
                </a:lnTo>
                <a:lnTo>
                  <a:pt x="75256" y="60302"/>
                </a:lnTo>
                <a:lnTo>
                  <a:pt x="66617" y="71548"/>
                </a:lnTo>
                <a:lnTo>
                  <a:pt x="57048" y="87617"/>
                </a:lnTo>
                <a:lnTo>
                  <a:pt x="46858" y="106903"/>
                </a:lnTo>
                <a:lnTo>
                  <a:pt x="4979" y="191292"/>
                </a:lnTo>
                <a:lnTo>
                  <a:pt x="2621" y="197927"/>
                </a:lnTo>
                <a:lnTo>
                  <a:pt x="1048" y="204255"/>
                </a:lnTo>
                <a:lnTo>
                  <a:pt x="0" y="210379"/>
                </a:lnTo>
                <a:lnTo>
                  <a:pt x="254" y="216367"/>
                </a:lnTo>
                <a:lnTo>
                  <a:pt x="1375" y="222263"/>
                </a:lnTo>
                <a:lnTo>
                  <a:pt x="3076" y="228099"/>
                </a:lnTo>
                <a:lnTo>
                  <a:pt x="5162" y="233895"/>
                </a:lnTo>
                <a:lnTo>
                  <a:pt x="7505" y="239664"/>
                </a:lnTo>
                <a:lnTo>
                  <a:pt x="10020" y="245415"/>
                </a:lnTo>
                <a:lnTo>
                  <a:pt x="13601" y="250201"/>
                </a:lnTo>
                <a:lnTo>
                  <a:pt x="22661" y="258059"/>
                </a:lnTo>
                <a:lnTo>
                  <a:pt x="27743" y="261488"/>
                </a:lnTo>
                <a:lnTo>
                  <a:pt x="33037" y="264727"/>
                </a:lnTo>
                <a:lnTo>
                  <a:pt x="38471" y="267839"/>
                </a:lnTo>
                <a:lnTo>
                  <a:pt x="49589" y="273836"/>
                </a:lnTo>
                <a:lnTo>
                  <a:pt x="55221" y="276769"/>
                </a:lnTo>
                <a:lnTo>
                  <a:pt x="60880" y="278724"/>
                </a:lnTo>
                <a:lnTo>
                  <a:pt x="66558" y="280027"/>
                </a:lnTo>
                <a:lnTo>
                  <a:pt x="72248" y="280896"/>
                </a:lnTo>
                <a:lnTo>
                  <a:pt x="78899" y="281475"/>
                </a:lnTo>
                <a:lnTo>
                  <a:pt x="86191" y="281862"/>
                </a:lnTo>
                <a:lnTo>
                  <a:pt x="101912" y="282291"/>
                </a:lnTo>
                <a:lnTo>
                  <a:pt x="118425" y="282481"/>
                </a:lnTo>
                <a:lnTo>
                  <a:pt x="126829" y="281580"/>
                </a:lnTo>
                <a:lnTo>
                  <a:pt x="135289" y="280026"/>
                </a:lnTo>
                <a:lnTo>
                  <a:pt x="143787" y="278038"/>
                </a:lnTo>
                <a:lnTo>
                  <a:pt x="154214" y="274808"/>
                </a:lnTo>
                <a:lnTo>
                  <a:pt x="165928" y="270749"/>
                </a:lnTo>
                <a:lnTo>
                  <a:pt x="178500" y="266138"/>
                </a:lnTo>
                <a:lnTo>
                  <a:pt x="188787" y="262112"/>
                </a:lnTo>
                <a:lnTo>
                  <a:pt x="197549" y="258475"/>
                </a:lnTo>
                <a:lnTo>
                  <a:pt x="205296" y="255098"/>
                </a:lnTo>
                <a:lnTo>
                  <a:pt x="213318" y="250942"/>
                </a:lnTo>
                <a:lnTo>
                  <a:pt x="221523" y="246266"/>
                </a:lnTo>
                <a:lnTo>
                  <a:pt x="229851" y="241244"/>
                </a:lnTo>
                <a:lnTo>
                  <a:pt x="237308" y="236943"/>
                </a:lnTo>
                <a:lnTo>
                  <a:pt x="250673" y="229624"/>
                </a:lnTo>
                <a:lnTo>
                  <a:pt x="256904" y="225387"/>
                </a:lnTo>
                <a:lnTo>
                  <a:pt x="262963" y="220657"/>
                </a:lnTo>
                <a:lnTo>
                  <a:pt x="268908" y="215598"/>
                </a:lnTo>
                <a:lnTo>
                  <a:pt x="278053" y="207438"/>
                </a:lnTo>
                <a:lnTo>
                  <a:pt x="285292" y="199684"/>
                </a:lnTo>
                <a:lnTo>
                  <a:pt x="288556" y="194949"/>
                </a:lnTo>
                <a:lnTo>
                  <a:pt x="291685" y="189887"/>
                </a:lnTo>
                <a:lnTo>
                  <a:pt x="294723" y="181750"/>
                </a:lnTo>
                <a:lnTo>
                  <a:pt x="297701" y="171563"/>
                </a:lnTo>
                <a:lnTo>
                  <a:pt x="300638" y="160009"/>
                </a:lnTo>
                <a:lnTo>
                  <a:pt x="302597" y="150402"/>
                </a:lnTo>
                <a:lnTo>
                  <a:pt x="303903" y="142092"/>
                </a:lnTo>
                <a:lnTo>
                  <a:pt x="304773" y="134647"/>
                </a:lnTo>
                <a:lnTo>
                  <a:pt x="304401" y="127778"/>
                </a:lnTo>
                <a:lnTo>
                  <a:pt x="303200" y="121294"/>
                </a:lnTo>
                <a:lnTo>
                  <a:pt x="301447" y="115067"/>
                </a:lnTo>
                <a:lnTo>
                  <a:pt x="299326" y="109010"/>
                </a:lnTo>
                <a:lnTo>
                  <a:pt x="296960" y="103067"/>
                </a:lnTo>
                <a:lnTo>
                  <a:pt x="294430" y="97200"/>
                </a:lnTo>
                <a:lnTo>
                  <a:pt x="289885" y="89479"/>
                </a:lnTo>
                <a:lnTo>
                  <a:pt x="283998" y="80522"/>
                </a:lnTo>
                <a:lnTo>
                  <a:pt x="277216" y="70740"/>
                </a:lnTo>
                <a:lnTo>
                  <a:pt x="270789" y="62314"/>
                </a:lnTo>
                <a:lnTo>
                  <a:pt x="264600" y="54791"/>
                </a:lnTo>
                <a:lnTo>
                  <a:pt x="258569" y="47871"/>
                </a:lnTo>
                <a:lnTo>
                  <a:pt x="252643" y="42306"/>
                </a:lnTo>
                <a:lnTo>
                  <a:pt x="246788" y="37643"/>
                </a:lnTo>
                <a:lnTo>
                  <a:pt x="240979" y="33581"/>
                </a:lnTo>
                <a:lnTo>
                  <a:pt x="234249" y="29922"/>
                </a:lnTo>
                <a:lnTo>
                  <a:pt x="226905" y="26529"/>
                </a:lnTo>
                <a:lnTo>
                  <a:pt x="219151" y="23315"/>
                </a:lnTo>
                <a:lnTo>
                  <a:pt x="208267" y="19267"/>
                </a:lnTo>
                <a:lnTo>
                  <a:pt x="180934" y="9690"/>
                </a:lnTo>
                <a:lnTo>
                  <a:pt x="168501" y="6374"/>
                </a:lnTo>
                <a:lnTo>
                  <a:pt x="157356" y="4163"/>
                </a:lnTo>
                <a:lnTo>
                  <a:pt x="147068" y="2689"/>
                </a:lnTo>
                <a:lnTo>
                  <a:pt x="137352" y="1707"/>
                </a:lnTo>
                <a:lnTo>
                  <a:pt x="128017" y="1052"/>
                </a:lnTo>
                <a:lnTo>
                  <a:pt x="118936" y="615"/>
                </a:lnTo>
                <a:lnTo>
                  <a:pt x="101226" y="130"/>
                </a:lnTo>
                <a:lnTo>
                  <a:pt x="92503" y="0"/>
                </a:lnTo>
                <a:lnTo>
                  <a:pt x="83830" y="867"/>
                </a:lnTo>
                <a:lnTo>
                  <a:pt x="75190" y="2396"/>
                </a:lnTo>
                <a:lnTo>
                  <a:pt x="66573" y="4369"/>
                </a:lnTo>
                <a:lnTo>
                  <a:pt x="58924" y="6637"/>
                </a:lnTo>
                <a:lnTo>
                  <a:pt x="51919" y="9101"/>
                </a:lnTo>
                <a:lnTo>
                  <a:pt x="45344" y="11696"/>
                </a:lnTo>
                <a:lnTo>
                  <a:pt x="39055" y="13426"/>
                </a:lnTo>
                <a:lnTo>
                  <a:pt x="32958" y="14580"/>
                </a:lnTo>
                <a:lnTo>
                  <a:pt x="15049" y="1688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37"/>
          <p:cNvSpPr/>
          <p:nvPr/>
        </p:nvSpPr>
        <p:spPr>
          <a:xfrm>
            <a:off x="3254575" y="2340292"/>
            <a:ext cx="888801" cy="231190"/>
          </a:xfrm>
          <a:custGeom>
            <a:avLst/>
            <a:gdLst/>
            <a:ahLst/>
            <a:cxnLst/>
            <a:rect l="0" t="0" r="0" b="0"/>
            <a:pathLst>
              <a:path w="888801" h="231190">
                <a:moveTo>
                  <a:pt x="125847" y="0"/>
                </a:moveTo>
                <a:lnTo>
                  <a:pt x="101329" y="6844"/>
                </a:lnTo>
                <a:lnTo>
                  <a:pt x="91773" y="11932"/>
                </a:lnTo>
                <a:lnTo>
                  <a:pt x="86938" y="16527"/>
                </a:lnTo>
                <a:lnTo>
                  <a:pt x="81810" y="22448"/>
                </a:lnTo>
                <a:lnTo>
                  <a:pt x="76487" y="29253"/>
                </a:lnTo>
                <a:lnTo>
                  <a:pt x="69128" y="39504"/>
                </a:lnTo>
                <a:lnTo>
                  <a:pt x="35021" y="89401"/>
                </a:lnTo>
                <a:lnTo>
                  <a:pt x="28149" y="99606"/>
                </a:lnTo>
                <a:lnTo>
                  <a:pt x="23568" y="108314"/>
                </a:lnTo>
                <a:lnTo>
                  <a:pt x="20513" y="116024"/>
                </a:lnTo>
                <a:lnTo>
                  <a:pt x="18477" y="123069"/>
                </a:lnTo>
                <a:lnTo>
                  <a:pt x="15215" y="131576"/>
                </a:lnTo>
                <a:lnTo>
                  <a:pt x="11134" y="141058"/>
                </a:lnTo>
                <a:lnTo>
                  <a:pt x="6510" y="151188"/>
                </a:lnTo>
                <a:lnTo>
                  <a:pt x="3426" y="159847"/>
                </a:lnTo>
                <a:lnTo>
                  <a:pt x="1371" y="167525"/>
                </a:lnTo>
                <a:lnTo>
                  <a:pt x="0" y="174548"/>
                </a:lnTo>
                <a:lnTo>
                  <a:pt x="39" y="181135"/>
                </a:lnTo>
                <a:lnTo>
                  <a:pt x="1018" y="187432"/>
                </a:lnTo>
                <a:lnTo>
                  <a:pt x="2622" y="193535"/>
                </a:lnTo>
                <a:lnTo>
                  <a:pt x="4645" y="198556"/>
                </a:lnTo>
                <a:lnTo>
                  <a:pt x="6945" y="202856"/>
                </a:lnTo>
                <a:lnTo>
                  <a:pt x="9432" y="206675"/>
                </a:lnTo>
                <a:lnTo>
                  <a:pt x="12042" y="211126"/>
                </a:lnTo>
                <a:lnTo>
                  <a:pt x="14734" y="215998"/>
                </a:lnTo>
                <a:lnTo>
                  <a:pt x="17482" y="221151"/>
                </a:lnTo>
                <a:lnTo>
                  <a:pt x="21219" y="224587"/>
                </a:lnTo>
                <a:lnTo>
                  <a:pt x="25615" y="226877"/>
                </a:lnTo>
                <a:lnTo>
                  <a:pt x="35579" y="229422"/>
                </a:lnTo>
                <a:lnTo>
                  <a:pt x="58586" y="231189"/>
                </a:lnTo>
                <a:lnTo>
                  <a:pt x="67696" y="228799"/>
                </a:lnTo>
                <a:lnTo>
                  <a:pt x="79047" y="223608"/>
                </a:lnTo>
                <a:lnTo>
                  <a:pt x="86074" y="219557"/>
                </a:lnTo>
                <a:lnTo>
                  <a:pt x="93617" y="214951"/>
                </a:lnTo>
                <a:lnTo>
                  <a:pt x="100550" y="210929"/>
                </a:lnTo>
                <a:lnTo>
                  <a:pt x="113334" y="203918"/>
                </a:lnTo>
                <a:lnTo>
                  <a:pt x="123220" y="197858"/>
                </a:lnTo>
                <a:lnTo>
                  <a:pt x="160628" y="173983"/>
                </a:lnTo>
                <a:lnTo>
                  <a:pt x="169990" y="168376"/>
                </a:lnTo>
                <a:lnTo>
                  <a:pt x="178136" y="163686"/>
                </a:lnTo>
                <a:lnTo>
                  <a:pt x="187376" y="156749"/>
                </a:lnTo>
                <a:lnTo>
                  <a:pt x="197346" y="148314"/>
                </a:lnTo>
                <a:lnTo>
                  <a:pt x="207803" y="138881"/>
                </a:lnTo>
                <a:lnTo>
                  <a:pt x="216679" y="129735"/>
                </a:lnTo>
                <a:lnTo>
                  <a:pt x="224502" y="120780"/>
                </a:lnTo>
                <a:lnTo>
                  <a:pt x="231622" y="111953"/>
                </a:lnTo>
                <a:lnTo>
                  <a:pt x="236368" y="105115"/>
                </a:lnTo>
                <a:lnTo>
                  <a:pt x="239533" y="99604"/>
                </a:lnTo>
                <a:lnTo>
                  <a:pt x="241642" y="94978"/>
                </a:lnTo>
                <a:lnTo>
                  <a:pt x="244002" y="87131"/>
                </a:lnTo>
                <a:lnTo>
                  <a:pt x="246527" y="77137"/>
                </a:lnTo>
                <a:lnTo>
                  <a:pt x="249163" y="65713"/>
                </a:lnTo>
                <a:lnTo>
                  <a:pt x="250920" y="57143"/>
                </a:lnTo>
                <a:lnTo>
                  <a:pt x="252091" y="50478"/>
                </a:lnTo>
                <a:lnTo>
                  <a:pt x="252873" y="45082"/>
                </a:lnTo>
                <a:lnTo>
                  <a:pt x="253393" y="42437"/>
                </a:lnTo>
                <a:lnTo>
                  <a:pt x="253740" y="41626"/>
                </a:lnTo>
                <a:lnTo>
                  <a:pt x="253972" y="42038"/>
                </a:lnTo>
                <a:lnTo>
                  <a:pt x="251688" y="47576"/>
                </a:lnTo>
                <a:lnTo>
                  <a:pt x="249746" y="51720"/>
                </a:lnTo>
                <a:lnTo>
                  <a:pt x="247499" y="57340"/>
                </a:lnTo>
                <a:lnTo>
                  <a:pt x="242462" y="71204"/>
                </a:lnTo>
                <a:lnTo>
                  <a:pt x="240738" y="76997"/>
                </a:lnTo>
                <a:lnTo>
                  <a:pt x="239588" y="81812"/>
                </a:lnTo>
                <a:lnTo>
                  <a:pt x="238822" y="85974"/>
                </a:lnTo>
                <a:lnTo>
                  <a:pt x="235454" y="96368"/>
                </a:lnTo>
                <a:lnTo>
                  <a:pt x="224091" y="128238"/>
                </a:lnTo>
                <a:lnTo>
                  <a:pt x="219918" y="140737"/>
                </a:lnTo>
                <a:lnTo>
                  <a:pt x="217136" y="150022"/>
                </a:lnTo>
                <a:lnTo>
                  <a:pt x="215282" y="157165"/>
                </a:lnTo>
                <a:lnTo>
                  <a:pt x="214045" y="162879"/>
                </a:lnTo>
                <a:lnTo>
                  <a:pt x="213221" y="167641"/>
                </a:lnTo>
                <a:lnTo>
                  <a:pt x="212671" y="171768"/>
                </a:lnTo>
                <a:lnTo>
                  <a:pt x="212061" y="178894"/>
                </a:lnTo>
                <a:lnTo>
                  <a:pt x="211898" y="182128"/>
                </a:lnTo>
                <a:lnTo>
                  <a:pt x="212742" y="185236"/>
                </a:lnTo>
                <a:lnTo>
                  <a:pt x="216220" y="191230"/>
                </a:lnTo>
                <a:lnTo>
                  <a:pt x="218480" y="193209"/>
                </a:lnTo>
                <a:lnTo>
                  <a:pt x="220940" y="194528"/>
                </a:lnTo>
                <a:lnTo>
                  <a:pt x="223532" y="195408"/>
                </a:lnTo>
                <a:lnTo>
                  <a:pt x="228953" y="198926"/>
                </a:lnTo>
                <a:lnTo>
                  <a:pt x="231732" y="201197"/>
                </a:lnTo>
                <a:lnTo>
                  <a:pt x="233584" y="201759"/>
                </a:lnTo>
                <a:lnTo>
                  <a:pt x="234819" y="201181"/>
                </a:lnTo>
                <a:lnTo>
                  <a:pt x="235643" y="199843"/>
                </a:lnTo>
                <a:lnTo>
                  <a:pt x="241637" y="193277"/>
                </a:lnTo>
                <a:lnTo>
                  <a:pt x="245903" y="188859"/>
                </a:lnTo>
                <a:lnTo>
                  <a:pt x="250652" y="183056"/>
                </a:lnTo>
                <a:lnTo>
                  <a:pt x="255723" y="176330"/>
                </a:lnTo>
                <a:lnTo>
                  <a:pt x="261008" y="168988"/>
                </a:lnTo>
                <a:lnTo>
                  <a:pt x="266437" y="160284"/>
                </a:lnTo>
                <a:lnTo>
                  <a:pt x="271962" y="150671"/>
                </a:lnTo>
                <a:lnTo>
                  <a:pt x="277549" y="140452"/>
                </a:lnTo>
                <a:lnTo>
                  <a:pt x="281274" y="130782"/>
                </a:lnTo>
                <a:lnTo>
                  <a:pt x="283757" y="121478"/>
                </a:lnTo>
                <a:lnTo>
                  <a:pt x="285413" y="112418"/>
                </a:lnTo>
                <a:lnTo>
                  <a:pt x="287470" y="107330"/>
                </a:lnTo>
                <a:lnTo>
                  <a:pt x="289793" y="104891"/>
                </a:lnTo>
                <a:lnTo>
                  <a:pt x="292294" y="104217"/>
                </a:lnTo>
                <a:lnTo>
                  <a:pt x="294914" y="106626"/>
                </a:lnTo>
                <a:lnTo>
                  <a:pt x="297613" y="111089"/>
                </a:lnTo>
                <a:lnTo>
                  <a:pt x="300366" y="116922"/>
                </a:lnTo>
                <a:lnTo>
                  <a:pt x="303153" y="123668"/>
                </a:lnTo>
                <a:lnTo>
                  <a:pt x="305963" y="131023"/>
                </a:lnTo>
                <a:lnTo>
                  <a:pt x="308790" y="138784"/>
                </a:lnTo>
                <a:lnTo>
                  <a:pt x="312579" y="145862"/>
                </a:lnTo>
                <a:lnTo>
                  <a:pt x="317010" y="152487"/>
                </a:lnTo>
                <a:lnTo>
                  <a:pt x="321869" y="158808"/>
                </a:lnTo>
                <a:lnTo>
                  <a:pt x="325108" y="163974"/>
                </a:lnTo>
                <a:lnTo>
                  <a:pt x="327268" y="168371"/>
                </a:lnTo>
                <a:lnTo>
                  <a:pt x="328708" y="172255"/>
                </a:lnTo>
                <a:lnTo>
                  <a:pt x="332847" y="179110"/>
                </a:lnTo>
                <a:lnTo>
                  <a:pt x="335284" y="182272"/>
                </a:lnTo>
                <a:lnTo>
                  <a:pt x="337862" y="184380"/>
                </a:lnTo>
                <a:lnTo>
                  <a:pt x="340533" y="185785"/>
                </a:lnTo>
                <a:lnTo>
                  <a:pt x="346040" y="187346"/>
                </a:lnTo>
                <a:lnTo>
                  <a:pt x="371596" y="188563"/>
                </a:lnTo>
                <a:lnTo>
                  <a:pt x="377309" y="188581"/>
                </a:lnTo>
                <a:lnTo>
                  <a:pt x="385563" y="186049"/>
                </a:lnTo>
                <a:lnTo>
                  <a:pt x="390431" y="184040"/>
                </a:lnTo>
                <a:lnTo>
                  <a:pt x="394629" y="180796"/>
                </a:lnTo>
                <a:lnTo>
                  <a:pt x="398379" y="176728"/>
                </a:lnTo>
                <a:lnTo>
                  <a:pt x="401833" y="172111"/>
                </a:lnTo>
                <a:lnTo>
                  <a:pt x="405088" y="168081"/>
                </a:lnTo>
                <a:lnTo>
                  <a:pt x="411244" y="161063"/>
                </a:lnTo>
                <a:lnTo>
                  <a:pt x="414219" y="156905"/>
                </a:lnTo>
                <a:lnTo>
                  <a:pt x="417155" y="152228"/>
                </a:lnTo>
                <a:lnTo>
                  <a:pt x="420065" y="147206"/>
                </a:lnTo>
                <a:lnTo>
                  <a:pt x="428378" y="131465"/>
                </a:lnTo>
                <a:lnTo>
                  <a:pt x="444686" y="99417"/>
                </a:lnTo>
                <a:lnTo>
                  <a:pt x="446991" y="93900"/>
                </a:lnTo>
                <a:lnTo>
                  <a:pt x="448529" y="89270"/>
                </a:lnTo>
                <a:lnTo>
                  <a:pt x="449553" y="85231"/>
                </a:lnTo>
                <a:lnTo>
                  <a:pt x="451189" y="80633"/>
                </a:lnTo>
                <a:lnTo>
                  <a:pt x="453231" y="75663"/>
                </a:lnTo>
                <a:lnTo>
                  <a:pt x="455545" y="70444"/>
                </a:lnTo>
                <a:lnTo>
                  <a:pt x="457089" y="66013"/>
                </a:lnTo>
                <a:lnTo>
                  <a:pt x="458117" y="62106"/>
                </a:lnTo>
                <a:lnTo>
                  <a:pt x="458803" y="58549"/>
                </a:lnTo>
                <a:lnTo>
                  <a:pt x="460212" y="57130"/>
                </a:lnTo>
                <a:lnTo>
                  <a:pt x="462105" y="57137"/>
                </a:lnTo>
                <a:lnTo>
                  <a:pt x="464319" y="58094"/>
                </a:lnTo>
                <a:lnTo>
                  <a:pt x="465795" y="59684"/>
                </a:lnTo>
                <a:lnTo>
                  <a:pt x="466779" y="61697"/>
                </a:lnTo>
                <a:lnTo>
                  <a:pt x="467872" y="66474"/>
                </a:lnTo>
                <a:lnTo>
                  <a:pt x="468358" y="71772"/>
                </a:lnTo>
                <a:lnTo>
                  <a:pt x="469440" y="76423"/>
                </a:lnTo>
                <a:lnTo>
                  <a:pt x="471114" y="82381"/>
                </a:lnTo>
                <a:lnTo>
                  <a:pt x="473183" y="89211"/>
                </a:lnTo>
                <a:lnTo>
                  <a:pt x="475514" y="98526"/>
                </a:lnTo>
                <a:lnTo>
                  <a:pt x="480645" y="121577"/>
                </a:lnTo>
                <a:lnTo>
                  <a:pt x="483346" y="130581"/>
                </a:lnTo>
                <a:lnTo>
                  <a:pt x="486100" y="137537"/>
                </a:lnTo>
                <a:lnTo>
                  <a:pt x="488888" y="143126"/>
                </a:lnTo>
                <a:lnTo>
                  <a:pt x="491699" y="151615"/>
                </a:lnTo>
                <a:lnTo>
                  <a:pt x="494526" y="162037"/>
                </a:lnTo>
                <a:lnTo>
                  <a:pt x="497363" y="173747"/>
                </a:lnTo>
                <a:lnTo>
                  <a:pt x="500207" y="181554"/>
                </a:lnTo>
                <a:lnTo>
                  <a:pt x="503055" y="186758"/>
                </a:lnTo>
                <a:lnTo>
                  <a:pt x="505907" y="190228"/>
                </a:lnTo>
                <a:lnTo>
                  <a:pt x="507808" y="191589"/>
                </a:lnTo>
                <a:lnTo>
                  <a:pt x="509075" y="191543"/>
                </a:lnTo>
                <a:lnTo>
                  <a:pt x="509920" y="190561"/>
                </a:lnTo>
                <a:lnTo>
                  <a:pt x="510483" y="187048"/>
                </a:lnTo>
                <a:lnTo>
                  <a:pt x="510859" y="181849"/>
                </a:lnTo>
                <a:lnTo>
                  <a:pt x="511109" y="175525"/>
                </a:lnTo>
                <a:lnTo>
                  <a:pt x="512228" y="170357"/>
                </a:lnTo>
                <a:lnTo>
                  <a:pt x="513927" y="165959"/>
                </a:lnTo>
                <a:lnTo>
                  <a:pt x="518354" y="157579"/>
                </a:lnTo>
                <a:lnTo>
                  <a:pt x="536298" y="122022"/>
                </a:lnTo>
                <a:lnTo>
                  <a:pt x="544261" y="109923"/>
                </a:lnTo>
                <a:lnTo>
                  <a:pt x="554332" y="96142"/>
                </a:lnTo>
                <a:lnTo>
                  <a:pt x="574412" y="70352"/>
                </a:lnTo>
                <a:lnTo>
                  <a:pt x="581101" y="62141"/>
                </a:lnTo>
                <a:lnTo>
                  <a:pt x="586512" y="55715"/>
                </a:lnTo>
                <a:lnTo>
                  <a:pt x="595065" y="48575"/>
                </a:lnTo>
                <a:lnTo>
                  <a:pt x="598678" y="46671"/>
                </a:lnTo>
                <a:lnTo>
                  <a:pt x="607774" y="44555"/>
                </a:lnTo>
                <a:lnTo>
                  <a:pt x="624585" y="43197"/>
                </a:lnTo>
                <a:lnTo>
                  <a:pt x="627884" y="44038"/>
                </a:lnTo>
                <a:lnTo>
                  <a:pt x="634089" y="47513"/>
                </a:lnTo>
                <a:lnTo>
                  <a:pt x="636125" y="49772"/>
                </a:lnTo>
                <a:lnTo>
                  <a:pt x="637482" y="52232"/>
                </a:lnTo>
                <a:lnTo>
                  <a:pt x="638388" y="54824"/>
                </a:lnTo>
                <a:lnTo>
                  <a:pt x="641933" y="60244"/>
                </a:lnTo>
                <a:lnTo>
                  <a:pt x="644212" y="63022"/>
                </a:lnTo>
                <a:lnTo>
                  <a:pt x="645731" y="65827"/>
                </a:lnTo>
                <a:lnTo>
                  <a:pt x="647419" y="71484"/>
                </a:lnTo>
                <a:lnTo>
                  <a:pt x="650709" y="77173"/>
                </a:lnTo>
                <a:lnTo>
                  <a:pt x="652920" y="80024"/>
                </a:lnTo>
                <a:lnTo>
                  <a:pt x="656299" y="90497"/>
                </a:lnTo>
                <a:lnTo>
                  <a:pt x="660457" y="106051"/>
                </a:lnTo>
                <a:lnTo>
                  <a:pt x="671715" y="151652"/>
                </a:lnTo>
                <a:lnTo>
                  <a:pt x="673592" y="157299"/>
                </a:lnTo>
                <a:lnTo>
                  <a:pt x="675795" y="162969"/>
                </a:lnTo>
                <a:lnTo>
                  <a:pt x="678217" y="168653"/>
                </a:lnTo>
                <a:lnTo>
                  <a:pt x="679831" y="173396"/>
                </a:lnTo>
                <a:lnTo>
                  <a:pt x="680907" y="177509"/>
                </a:lnTo>
                <a:lnTo>
                  <a:pt x="681625" y="181205"/>
                </a:lnTo>
                <a:lnTo>
                  <a:pt x="683055" y="183668"/>
                </a:lnTo>
                <a:lnTo>
                  <a:pt x="684962" y="185311"/>
                </a:lnTo>
                <a:lnTo>
                  <a:pt x="690314" y="187946"/>
                </a:lnTo>
                <a:lnTo>
                  <a:pt x="691706" y="187210"/>
                </a:lnTo>
                <a:lnTo>
                  <a:pt x="695792" y="183852"/>
                </a:lnTo>
                <a:lnTo>
                  <a:pt x="698216" y="178766"/>
                </a:lnTo>
                <a:lnTo>
                  <a:pt x="700784" y="171565"/>
                </a:lnTo>
                <a:lnTo>
                  <a:pt x="703448" y="162954"/>
                </a:lnTo>
                <a:lnTo>
                  <a:pt x="707129" y="154356"/>
                </a:lnTo>
                <a:lnTo>
                  <a:pt x="711489" y="145767"/>
                </a:lnTo>
                <a:lnTo>
                  <a:pt x="716300" y="137183"/>
                </a:lnTo>
                <a:lnTo>
                  <a:pt x="720459" y="130508"/>
                </a:lnTo>
                <a:lnTo>
                  <a:pt x="724186" y="125105"/>
                </a:lnTo>
                <a:lnTo>
                  <a:pt x="727622" y="120551"/>
                </a:lnTo>
                <a:lnTo>
                  <a:pt x="731818" y="116562"/>
                </a:lnTo>
                <a:lnTo>
                  <a:pt x="741560" y="109591"/>
                </a:lnTo>
                <a:lnTo>
                  <a:pt x="748730" y="103540"/>
                </a:lnTo>
                <a:lnTo>
                  <a:pt x="757320" y="95697"/>
                </a:lnTo>
                <a:lnTo>
                  <a:pt x="766857" y="86658"/>
                </a:lnTo>
                <a:lnTo>
                  <a:pt x="775119" y="79679"/>
                </a:lnTo>
                <a:lnTo>
                  <a:pt x="782533" y="74075"/>
                </a:lnTo>
                <a:lnTo>
                  <a:pt x="789380" y="69386"/>
                </a:lnTo>
                <a:lnTo>
                  <a:pt x="795850" y="65307"/>
                </a:lnTo>
                <a:lnTo>
                  <a:pt x="808118" y="58235"/>
                </a:lnTo>
                <a:lnTo>
                  <a:pt x="817381" y="54457"/>
                </a:lnTo>
                <a:lnTo>
                  <a:pt x="825626" y="52778"/>
                </a:lnTo>
                <a:lnTo>
                  <a:pt x="835640" y="52032"/>
                </a:lnTo>
                <a:lnTo>
                  <a:pt x="840025" y="52785"/>
                </a:lnTo>
                <a:lnTo>
                  <a:pt x="852414" y="58868"/>
                </a:lnTo>
                <a:lnTo>
                  <a:pt x="858439" y="64221"/>
                </a:lnTo>
                <a:lnTo>
                  <a:pt x="860939" y="67579"/>
                </a:lnTo>
                <a:lnTo>
                  <a:pt x="863559" y="71723"/>
                </a:lnTo>
                <a:lnTo>
                  <a:pt x="866257" y="76390"/>
                </a:lnTo>
                <a:lnTo>
                  <a:pt x="868056" y="83312"/>
                </a:lnTo>
                <a:lnTo>
                  <a:pt x="869256" y="91736"/>
                </a:lnTo>
                <a:lnTo>
                  <a:pt x="870055" y="101163"/>
                </a:lnTo>
                <a:lnTo>
                  <a:pt x="871541" y="109352"/>
                </a:lnTo>
                <a:lnTo>
                  <a:pt x="873484" y="116716"/>
                </a:lnTo>
                <a:lnTo>
                  <a:pt x="875731" y="123531"/>
                </a:lnTo>
                <a:lnTo>
                  <a:pt x="877230" y="129027"/>
                </a:lnTo>
                <a:lnTo>
                  <a:pt x="878229" y="133643"/>
                </a:lnTo>
                <a:lnTo>
                  <a:pt x="878895" y="137673"/>
                </a:lnTo>
                <a:lnTo>
                  <a:pt x="879635" y="144690"/>
                </a:lnTo>
                <a:lnTo>
                  <a:pt x="879964" y="150984"/>
                </a:lnTo>
                <a:lnTo>
                  <a:pt x="880110" y="156957"/>
                </a:lnTo>
                <a:lnTo>
                  <a:pt x="880192" y="165674"/>
                </a:lnTo>
                <a:lnTo>
                  <a:pt x="881156" y="168552"/>
                </a:lnTo>
                <a:lnTo>
                  <a:pt x="884768" y="174290"/>
                </a:lnTo>
                <a:lnTo>
                  <a:pt x="887007" y="180015"/>
                </a:lnTo>
                <a:lnTo>
                  <a:pt x="888800" y="1885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38"/>
          <p:cNvSpPr/>
          <p:nvPr/>
        </p:nvSpPr>
        <p:spPr>
          <a:xfrm>
            <a:off x="4117657" y="2323147"/>
            <a:ext cx="8573" cy="1"/>
          </a:xfrm>
          <a:custGeom>
            <a:avLst/>
            <a:gdLst/>
            <a:ahLst/>
            <a:cxnLst/>
            <a:rect l="0" t="0" r="0" b="0"/>
            <a:pathLst>
              <a:path w="8573" h="1">
                <a:moveTo>
                  <a:pt x="8572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39"/>
          <p:cNvSpPr/>
          <p:nvPr/>
        </p:nvSpPr>
        <p:spPr>
          <a:xfrm>
            <a:off x="4229736" y="2374582"/>
            <a:ext cx="213677" cy="179399"/>
          </a:xfrm>
          <a:custGeom>
            <a:avLst/>
            <a:gdLst/>
            <a:ahLst/>
            <a:cxnLst/>
            <a:rect l="0" t="0" r="0" b="0"/>
            <a:pathLst>
              <a:path w="213677" h="179399">
                <a:moveTo>
                  <a:pt x="110806" y="0"/>
                </a:moveTo>
                <a:lnTo>
                  <a:pt x="97154" y="9102"/>
                </a:lnTo>
                <a:lnTo>
                  <a:pt x="92179" y="13688"/>
                </a:lnTo>
                <a:lnTo>
                  <a:pt x="87911" y="18650"/>
                </a:lnTo>
                <a:lnTo>
                  <a:pt x="84113" y="23864"/>
                </a:lnTo>
                <a:lnTo>
                  <a:pt x="79675" y="28292"/>
                </a:lnTo>
                <a:lnTo>
                  <a:pt x="74812" y="32196"/>
                </a:lnTo>
                <a:lnTo>
                  <a:pt x="69665" y="35751"/>
                </a:lnTo>
                <a:lnTo>
                  <a:pt x="61471" y="42884"/>
                </a:lnTo>
                <a:lnTo>
                  <a:pt x="51246" y="52402"/>
                </a:lnTo>
                <a:lnTo>
                  <a:pt x="18820" y="83694"/>
                </a:lnTo>
                <a:lnTo>
                  <a:pt x="14239" y="91038"/>
                </a:lnTo>
                <a:lnTo>
                  <a:pt x="10233" y="99745"/>
                </a:lnTo>
                <a:lnTo>
                  <a:pt x="6610" y="109359"/>
                </a:lnTo>
                <a:lnTo>
                  <a:pt x="4194" y="117674"/>
                </a:lnTo>
                <a:lnTo>
                  <a:pt x="2584" y="125122"/>
                </a:lnTo>
                <a:lnTo>
                  <a:pt x="1511" y="131992"/>
                </a:lnTo>
                <a:lnTo>
                  <a:pt x="795" y="137524"/>
                </a:lnTo>
                <a:lnTo>
                  <a:pt x="318" y="142166"/>
                </a:lnTo>
                <a:lnTo>
                  <a:pt x="0" y="146212"/>
                </a:lnTo>
                <a:lnTo>
                  <a:pt x="740" y="150815"/>
                </a:lnTo>
                <a:lnTo>
                  <a:pt x="2186" y="155788"/>
                </a:lnTo>
                <a:lnTo>
                  <a:pt x="4103" y="161009"/>
                </a:lnTo>
                <a:lnTo>
                  <a:pt x="6333" y="165442"/>
                </a:lnTo>
                <a:lnTo>
                  <a:pt x="8773" y="169350"/>
                </a:lnTo>
                <a:lnTo>
                  <a:pt x="11351" y="172907"/>
                </a:lnTo>
                <a:lnTo>
                  <a:pt x="14023" y="175279"/>
                </a:lnTo>
                <a:lnTo>
                  <a:pt x="16757" y="176860"/>
                </a:lnTo>
                <a:lnTo>
                  <a:pt x="22333" y="178617"/>
                </a:lnTo>
                <a:lnTo>
                  <a:pt x="27987" y="179398"/>
                </a:lnTo>
                <a:lnTo>
                  <a:pt x="31781" y="177701"/>
                </a:lnTo>
                <a:lnTo>
                  <a:pt x="36215" y="174665"/>
                </a:lnTo>
                <a:lnTo>
                  <a:pt x="41076" y="170736"/>
                </a:lnTo>
                <a:lnTo>
                  <a:pt x="47175" y="166211"/>
                </a:lnTo>
                <a:lnTo>
                  <a:pt x="61570" y="156105"/>
                </a:lnTo>
                <a:lnTo>
                  <a:pt x="68457" y="150742"/>
                </a:lnTo>
                <a:lnTo>
                  <a:pt x="74953" y="145262"/>
                </a:lnTo>
                <a:lnTo>
                  <a:pt x="81190" y="139704"/>
                </a:lnTo>
                <a:lnTo>
                  <a:pt x="86299" y="134094"/>
                </a:lnTo>
                <a:lnTo>
                  <a:pt x="90658" y="128448"/>
                </a:lnTo>
                <a:lnTo>
                  <a:pt x="94517" y="122780"/>
                </a:lnTo>
                <a:lnTo>
                  <a:pt x="98042" y="118048"/>
                </a:lnTo>
                <a:lnTo>
                  <a:pt x="101344" y="113941"/>
                </a:lnTo>
                <a:lnTo>
                  <a:pt x="104498" y="110251"/>
                </a:lnTo>
                <a:lnTo>
                  <a:pt x="107553" y="105886"/>
                </a:lnTo>
                <a:lnTo>
                  <a:pt x="110542" y="101070"/>
                </a:lnTo>
                <a:lnTo>
                  <a:pt x="113488" y="95955"/>
                </a:lnTo>
                <a:lnTo>
                  <a:pt x="115451" y="90640"/>
                </a:lnTo>
                <a:lnTo>
                  <a:pt x="116760" y="85192"/>
                </a:lnTo>
                <a:lnTo>
                  <a:pt x="117633" y="79655"/>
                </a:lnTo>
                <a:lnTo>
                  <a:pt x="119167" y="74058"/>
                </a:lnTo>
                <a:lnTo>
                  <a:pt x="121143" y="68422"/>
                </a:lnTo>
                <a:lnTo>
                  <a:pt x="123413" y="62760"/>
                </a:lnTo>
                <a:lnTo>
                  <a:pt x="123973" y="57080"/>
                </a:lnTo>
                <a:lnTo>
                  <a:pt x="123394" y="51388"/>
                </a:lnTo>
                <a:lnTo>
                  <a:pt x="122056" y="45689"/>
                </a:lnTo>
                <a:lnTo>
                  <a:pt x="121163" y="40937"/>
                </a:lnTo>
                <a:lnTo>
                  <a:pt x="120568" y="36816"/>
                </a:lnTo>
                <a:lnTo>
                  <a:pt x="120172" y="33117"/>
                </a:lnTo>
                <a:lnTo>
                  <a:pt x="119907" y="34460"/>
                </a:lnTo>
                <a:lnTo>
                  <a:pt x="119731" y="39166"/>
                </a:lnTo>
                <a:lnTo>
                  <a:pt x="119614" y="46113"/>
                </a:lnTo>
                <a:lnTo>
                  <a:pt x="120488" y="51697"/>
                </a:lnTo>
                <a:lnTo>
                  <a:pt x="122023" y="56372"/>
                </a:lnTo>
                <a:lnTo>
                  <a:pt x="123999" y="60442"/>
                </a:lnTo>
                <a:lnTo>
                  <a:pt x="125317" y="64107"/>
                </a:lnTo>
                <a:lnTo>
                  <a:pt x="126195" y="67503"/>
                </a:lnTo>
                <a:lnTo>
                  <a:pt x="126780" y="70720"/>
                </a:lnTo>
                <a:lnTo>
                  <a:pt x="130028" y="76674"/>
                </a:lnTo>
                <a:lnTo>
                  <a:pt x="135051" y="84453"/>
                </a:lnTo>
                <a:lnTo>
                  <a:pt x="141256" y="93450"/>
                </a:lnTo>
                <a:lnTo>
                  <a:pt x="146346" y="100400"/>
                </a:lnTo>
                <a:lnTo>
                  <a:pt x="150692" y="105986"/>
                </a:lnTo>
                <a:lnTo>
                  <a:pt x="154542" y="110663"/>
                </a:lnTo>
                <a:lnTo>
                  <a:pt x="158060" y="114732"/>
                </a:lnTo>
                <a:lnTo>
                  <a:pt x="161359" y="118398"/>
                </a:lnTo>
                <a:lnTo>
                  <a:pt x="164511" y="121795"/>
                </a:lnTo>
                <a:lnTo>
                  <a:pt x="168516" y="125012"/>
                </a:lnTo>
                <a:lnTo>
                  <a:pt x="173092" y="128109"/>
                </a:lnTo>
                <a:lnTo>
                  <a:pt x="178048" y="131126"/>
                </a:lnTo>
                <a:lnTo>
                  <a:pt x="183256" y="133137"/>
                </a:lnTo>
                <a:lnTo>
                  <a:pt x="188634" y="134478"/>
                </a:lnTo>
                <a:lnTo>
                  <a:pt x="194124" y="135372"/>
                </a:lnTo>
                <a:lnTo>
                  <a:pt x="198736" y="136921"/>
                </a:lnTo>
                <a:lnTo>
                  <a:pt x="202763" y="138906"/>
                </a:lnTo>
                <a:lnTo>
                  <a:pt x="213676" y="1457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40"/>
          <p:cNvSpPr/>
          <p:nvPr/>
        </p:nvSpPr>
        <p:spPr>
          <a:xfrm>
            <a:off x="4516797" y="2361070"/>
            <a:ext cx="183156" cy="321853"/>
          </a:xfrm>
          <a:custGeom>
            <a:avLst/>
            <a:gdLst/>
            <a:ahLst/>
            <a:cxnLst/>
            <a:rect l="0" t="0" r="0" b="0"/>
            <a:pathLst>
              <a:path w="183156" h="321853">
                <a:moveTo>
                  <a:pt x="80920" y="4940"/>
                </a:moveTo>
                <a:lnTo>
                  <a:pt x="71819" y="389"/>
                </a:lnTo>
                <a:lnTo>
                  <a:pt x="68185" y="0"/>
                </a:lnTo>
                <a:lnTo>
                  <a:pt x="64810" y="694"/>
                </a:lnTo>
                <a:lnTo>
                  <a:pt x="61607" y="2109"/>
                </a:lnTo>
                <a:lnTo>
                  <a:pt x="56615" y="5910"/>
                </a:lnTo>
                <a:lnTo>
                  <a:pt x="50429" y="11302"/>
                </a:lnTo>
                <a:lnTo>
                  <a:pt x="43448" y="17753"/>
                </a:lnTo>
                <a:lnTo>
                  <a:pt x="37841" y="23960"/>
                </a:lnTo>
                <a:lnTo>
                  <a:pt x="33151" y="30002"/>
                </a:lnTo>
                <a:lnTo>
                  <a:pt x="29072" y="35936"/>
                </a:lnTo>
                <a:lnTo>
                  <a:pt x="25399" y="41796"/>
                </a:lnTo>
                <a:lnTo>
                  <a:pt x="21999" y="47608"/>
                </a:lnTo>
                <a:lnTo>
                  <a:pt x="18779" y="53388"/>
                </a:lnTo>
                <a:lnTo>
                  <a:pt x="15680" y="58193"/>
                </a:lnTo>
                <a:lnTo>
                  <a:pt x="12662" y="62349"/>
                </a:lnTo>
                <a:lnTo>
                  <a:pt x="9697" y="66073"/>
                </a:lnTo>
                <a:lnTo>
                  <a:pt x="6768" y="72365"/>
                </a:lnTo>
                <a:lnTo>
                  <a:pt x="3863" y="80370"/>
                </a:lnTo>
                <a:lnTo>
                  <a:pt x="974" y="89516"/>
                </a:lnTo>
                <a:lnTo>
                  <a:pt x="0" y="97519"/>
                </a:lnTo>
                <a:lnTo>
                  <a:pt x="303" y="104759"/>
                </a:lnTo>
                <a:lnTo>
                  <a:pt x="1458" y="111491"/>
                </a:lnTo>
                <a:lnTo>
                  <a:pt x="3180" y="117884"/>
                </a:lnTo>
                <a:lnTo>
                  <a:pt x="5281" y="124051"/>
                </a:lnTo>
                <a:lnTo>
                  <a:pt x="10946" y="138534"/>
                </a:lnTo>
                <a:lnTo>
                  <a:pt x="12363" y="139723"/>
                </a:lnTo>
                <a:lnTo>
                  <a:pt x="14260" y="140515"/>
                </a:lnTo>
                <a:lnTo>
                  <a:pt x="18909" y="141395"/>
                </a:lnTo>
                <a:lnTo>
                  <a:pt x="24149" y="141787"/>
                </a:lnTo>
                <a:lnTo>
                  <a:pt x="29653" y="141960"/>
                </a:lnTo>
                <a:lnTo>
                  <a:pt x="32455" y="142007"/>
                </a:lnTo>
                <a:lnTo>
                  <a:pt x="36227" y="140133"/>
                </a:lnTo>
                <a:lnTo>
                  <a:pt x="40648" y="136979"/>
                </a:lnTo>
                <a:lnTo>
                  <a:pt x="45499" y="132971"/>
                </a:lnTo>
                <a:lnTo>
                  <a:pt x="50639" y="128393"/>
                </a:lnTo>
                <a:lnTo>
                  <a:pt x="61429" y="118228"/>
                </a:lnTo>
                <a:lnTo>
                  <a:pt x="66021" y="111898"/>
                </a:lnTo>
                <a:lnTo>
                  <a:pt x="70035" y="104820"/>
                </a:lnTo>
                <a:lnTo>
                  <a:pt x="73663" y="97244"/>
                </a:lnTo>
                <a:lnTo>
                  <a:pt x="76082" y="90288"/>
                </a:lnTo>
                <a:lnTo>
                  <a:pt x="77695" y="83746"/>
                </a:lnTo>
                <a:lnTo>
                  <a:pt x="80283" y="68660"/>
                </a:lnTo>
                <a:lnTo>
                  <a:pt x="80794" y="58837"/>
                </a:lnTo>
                <a:lnTo>
                  <a:pt x="80883" y="52447"/>
                </a:lnTo>
                <a:lnTo>
                  <a:pt x="80904" y="53994"/>
                </a:lnTo>
                <a:lnTo>
                  <a:pt x="83453" y="57857"/>
                </a:lnTo>
                <a:lnTo>
                  <a:pt x="87761" y="62748"/>
                </a:lnTo>
                <a:lnTo>
                  <a:pt x="92851" y="68097"/>
                </a:lnTo>
                <a:lnTo>
                  <a:pt x="98287" y="76190"/>
                </a:lnTo>
                <a:lnTo>
                  <a:pt x="101071" y="81015"/>
                </a:lnTo>
                <a:lnTo>
                  <a:pt x="104831" y="85184"/>
                </a:lnTo>
                <a:lnTo>
                  <a:pt x="109244" y="88916"/>
                </a:lnTo>
                <a:lnTo>
                  <a:pt x="114090" y="92356"/>
                </a:lnTo>
                <a:lnTo>
                  <a:pt x="122083" y="99412"/>
                </a:lnTo>
                <a:lnTo>
                  <a:pt x="143665" y="119952"/>
                </a:lnTo>
                <a:lnTo>
                  <a:pt x="152277" y="129240"/>
                </a:lnTo>
                <a:lnTo>
                  <a:pt x="158971" y="137336"/>
                </a:lnTo>
                <a:lnTo>
                  <a:pt x="164387" y="144639"/>
                </a:lnTo>
                <a:lnTo>
                  <a:pt x="168950" y="151413"/>
                </a:lnTo>
                <a:lnTo>
                  <a:pt x="172944" y="157833"/>
                </a:lnTo>
                <a:lnTo>
                  <a:pt x="176559" y="164019"/>
                </a:lnTo>
                <a:lnTo>
                  <a:pt x="178969" y="170047"/>
                </a:lnTo>
                <a:lnTo>
                  <a:pt x="180576" y="175972"/>
                </a:lnTo>
                <a:lnTo>
                  <a:pt x="181647" y="181826"/>
                </a:lnTo>
                <a:lnTo>
                  <a:pt x="182361" y="189539"/>
                </a:lnTo>
                <a:lnTo>
                  <a:pt x="182838" y="198491"/>
                </a:lnTo>
                <a:lnTo>
                  <a:pt x="183155" y="208269"/>
                </a:lnTo>
                <a:lnTo>
                  <a:pt x="182415" y="217645"/>
                </a:lnTo>
                <a:lnTo>
                  <a:pt x="180968" y="226753"/>
                </a:lnTo>
                <a:lnTo>
                  <a:pt x="179051" y="235683"/>
                </a:lnTo>
                <a:lnTo>
                  <a:pt x="174916" y="244493"/>
                </a:lnTo>
                <a:lnTo>
                  <a:pt x="169301" y="253225"/>
                </a:lnTo>
                <a:lnTo>
                  <a:pt x="162701" y="261903"/>
                </a:lnTo>
                <a:lnTo>
                  <a:pt x="156396" y="269594"/>
                </a:lnTo>
                <a:lnTo>
                  <a:pt x="150287" y="276626"/>
                </a:lnTo>
                <a:lnTo>
                  <a:pt x="144309" y="283218"/>
                </a:lnTo>
                <a:lnTo>
                  <a:pt x="138420" y="288566"/>
                </a:lnTo>
                <a:lnTo>
                  <a:pt x="132588" y="293084"/>
                </a:lnTo>
                <a:lnTo>
                  <a:pt x="126795" y="297048"/>
                </a:lnTo>
                <a:lnTo>
                  <a:pt x="121029" y="301596"/>
                </a:lnTo>
                <a:lnTo>
                  <a:pt x="115279" y="306533"/>
                </a:lnTo>
                <a:lnTo>
                  <a:pt x="109541" y="311730"/>
                </a:lnTo>
                <a:lnTo>
                  <a:pt x="103811" y="315194"/>
                </a:lnTo>
                <a:lnTo>
                  <a:pt x="98086" y="317503"/>
                </a:lnTo>
                <a:lnTo>
                  <a:pt x="92363" y="319043"/>
                </a:lnTo>
                <a:lnTo>
                  <a:pt x="87597" y="320069"/>
                </a:lnTo>
                <a:lnTo>
                  <a:pt x="83466" y="320754"/>
                </a:lnTo>
                <a:lnTo>
                  <a:pt x="79760" y="321210"/>
                </a:lnTo>
                <a:lnTo>
                  <a:pt x="74432" y="321514"/>
                </a:lnTo>
                <a:lnTo>
                  <a:pt x="60891" y="321852"/>
                </a:lnTo>
                <a:lnTo>
                  <a:pt x="55185" y="320989"/>
                </a:lnTo>
                <a:lnTo>
                  <a:pt x="50429" y="319462"/>
                </a:lnTo>
                <a:lnTo>
                  <a:pt x="46305" y="317491"/>
                </a:lnTo>
                <a:lnTo>
                  <a:pt x="43556" y="315225"/>
                </a:lnTo>
                <a:lnTo>
                  <a:pt x="41723" y="312761"/>
                </a:lnTo>
                <a:lnTo>
                  <a:pt x="40501" y="310167"/>
                </a:lnTo>
                <a:lnTo>
                  <a:pt x="38734" y="308437"/>
                </a:lnTo>
                <a:lnTo>
                  <a:pt x="36603" y="307284"/>
                </a:lnTo>
                <a:lnTo>
                  <a:pt x="29485" y="30497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41"/>
          <p:cNvSpPr/>
          <p:nvPr/>
        </p:nvSpPr>
        <p:spPr>
          <a:xfrm>
            <a:off x="4692015" y="2359836"/>
            <a:ext cx="317183" cy="151009"/>
          </a:xfrm>
          <a:custGeom>
            <a:avLst/>
            <a:gdLst/>
            <a:ahLst/>
            <a:cxnLst/>
            <a:rect l="0" t="0" r="0" b="0"/>
            <a:pathLst>
              <a:path w="317183" h="151009">
                <a:moveTo>
                  <a:pt x="0" y="66181"/>
                </a:moveTo>
                <a:lnTo>
                  <a:pt x="11931" y="66181"/>
                </a:lnTo>
                <a:lnTo>
                  <a:pt x="14622" y="67134"/>
                </a:lnTo>
                <a:lnTo>
                  <a:pt x="20150" y="70732"/>
                </a:lnTo>
                <a:lnTo>
                  <a:pt x="25783" y="72966"/>
                </a:lnTo>
                <a:lnTo>
                  <a:pt x="28619" y="73562"/>
                </a:lnTo>
                <a:lnTo>
                  <a:pt x="31461" y="73007"/>
                </a:lnTo>
                <a:lnTo>
                  <a:pt x="37160" y="69850"/>
                </a:lnTo>
                <a:lnTo>
                  <a:pt x="41918" y="68627"/>
                </a:lnTo>
                <a:lnTo>
                  <a:pt x="47948" y="67812"/>
                </a:lnTo>
                <a:lnTo>
                  <a:pt x="54825" y="67268"/>
                </a:lnTo>
                <a:lnTo>
                  <a:pt x="61315" y="65953"/>
                </a:lnTo>
                <a:lnTo>
                  <a:pt x="67547" y="64124"/>
                </a:lnTo>
                <a:lnTo>
                  <a:pt x="73606" y="61952"/>
                </a:lnTo>
                <a:lnTo>
                  <a:pt x="79551" y="59552"/>
                </a:lnTo>
                <a:lnTo>
                  <a:pt x="85418" y="56999"/>
                </a:lnTo>
                <a:lnTo>
                  <a:pt x="97018" y="51623"/>
                </a:lnTo>
                <a:lnTo>
                  <a:pt x="108524" y="46058"/>
                </a:lnTo>
                <a:lnTo>
                  <a:pt x="113307" y="43241"/>
                </a:lnTo>
                <a:lnTo>
                  <a:pt x="117448" y="40410"/>
                </a:lnTo>
                <a:lnTo>
                  <a:pt x="121161" y="37570"/>
                </a:lnTo>
                <a:lnTo>
                  <a:pt x="125541" y="32820"/>
                </a:lnTo>
                <a:lnTo>
                  <a:pt x="130367" y="26795"/>
                </a:lnTo>
                <a:lnTo>
                  <a:pt x="135488" y="19922"/>
                </a:lnTo>
                <a:lnTo>
                  <a:pt x="138903" y="14386"/>
                </a:lnTo>
                <a:lnTo>
                  <a:pt x="141179" y="9744"/>
                </a:lnTo>
                <a:lnTo>
                  <a:pt x="142697" y="5696"/>
                </a:lnTo>
                <a:lnTo>
                  <a:pt x="142756" y="2998"/>
                </a:lnTo>
                <a:lnTo>
                  <a:pt x="141843" y="1199"/>
                </a:lnTo>
                <a:lnTo>
                  <a:pt x="140281" y="0"/>
                </a:lnTo>
                <a:lnTo>
                  <a:pt x="138289" y="153"/>
                </a:lnTo>
                <a:lnTo>
                  <a:pt x="136007" y="1207"/>
                </a:lnTo>
                <a:lnTo>
                  <a:pt x="128075" y="5871"/>
                </a:lnTo>
                <a:lnTo>
                  <a:pt x="111849" y="14294"/>
                </a:lnTo>
                <a:lnTo>
                  <a:pt x="101236" y="20160"/>
                </a:lnTo>
                <a:lnTo>
                  <a:pt x="76744" y="34297"/>
                </a:lnTo>
                <a:lnTo>
                  <a:pt x="65450" y="43020"/>
                </a:lnTo>
                <a:lnTo>
                  <a:pt x="55063" y="52646"/>
                </a:lnTo>
                <a:lnTo>
                  <a:pt x="26963" y="81817"/>
                </a:lnTo>
                <a:lnTo>
                  <a:pt x="23690" y="87082"/>
                </a:lnTo>
                <a:lnTo>
                  <a:pt x="21508" y="92498"/>
                </a:lnTo>
                <a:lnTo>
                  <a:pt x="20053" y="98013"/>
                </a:lnTo>
                <a:lnTo>
                  <a:pt x="19084" y="103595"/>
                </a:lnTo>
                <a:lnTo>
                  <a:pt x="18437" y="109221"/>
                </a:lnTo>
                <a:lnTo>
                  <a:pt x="18006" y="114877"/>
                </a:lnTo>
                <a:lnTo>
                  <a:pt x="17528" y="123701"/>
                </a:lnTo>
                <a:lnTo>
                  <a:pt x="17400" y="127388"/>
                </a:lnTo>
                <a:lnTo>
                  <a:pt x="19219" y="131750"/>
                </a:lnTo>
                <a:lnTo>
                  <a:pt x="22338" y="136564"/>
                </a:lnTo>
                <a:lnTo>
                  <a:pt x="26322" y="141678"/>
                </a:lnTo>
                <a:lnTo>
                  <a:pt x="30883" y="145087"/>
                </a:lnTo>
                <a:lnTo>
                  <a:pt x="35828" y="147360"/>
                </a:lnTo>
                <a:lnTo>
                  <a:pt x="41031" y="148875"/>
                </a:lnTo>
                <a:lnTo>
                  <a:pt x="48309" y="149886"/>
                </a:lnTo>
                <a:lnTo>
                  <a:pt x="56971" y="150559"/>
                </a:lnTo>
                <a:lnTo>
                  <a:pt x="66555" y="151008"/>
                </a:lnTo>
                <a:lnTo>
                  <a:pt x="74850" y="150355"/>
                </a:lnTo>
                <a:lnTo>
                  <a:pt x="82285" y="148967"/>
                </a:lnTo>
                <a:lnTo>
                  <a:pt x="130659" y="135345"/>
                </a:lnTo>
                <a:lnTo>
                  <a:pt x="144256" y="130388"/>
                </a:lnTo>
                <a:lnTo>
                  <a:pt x="156178" y="125178"/>
                </a:lnTo>
                <a:lnTo>
                  <a:pt x="166983" y="119800"/>
                </a:lnTo>
                <a:lnTo>
                  <a:pt x="196770" y="106204"/>
                </a:lnTo>
                <a:lnTo>
                  <a:pt x="214047" y="98578"/>
                </a:lnTo>
                <a:lnTo>
                  <a:pt x="229376" y="92542"/>
                </a:lnTo>
                <a:lnTo>
                  <a:pt x="243404" y="87565"/>
                </a:lnTo>
                <a:lnTo>
                  <a:pt x="278812" y="76010"/>
                </a:lnTo>
                <a:lnTo>
                  <a:pt x="317182" y="661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42"/>
          <p:cNvSpPr/>
          <p:nvPr/>
        </p:nvSpPr>
        <p:spPr>
          <a:xfrm>
            <a:off x="5686425" y="1860232"/>
            <a:ext cx="377191" cy="8574"/>
          </a:xfrm>
          <a:custGeom>
            <a:avLst/>
            <a:gdLst/>
            <a:ahLst/>
            <a:cxnLst/>
            <a:rect l="0" t="0" r="0" b="0"/>
            <a:pathLst>
              <a:path w="377191" h="8574">
                <a:moveTo>
                  <a:pt x="0" y="8573"/>
                </a:moveTo>
                <a:lnTo>
                  <a:pt x="47726" y="8573"/>
                </a:lnTo>
                <a:lnTo>
                  <a:pt x="59440" y="7620"/>
                </a:lnTo>
                <a:lnTo>
                  <a:pt x="72012" y="6032"/>
                </a:lnTo>
                <a:lnTo>
                  <a:pt x="85155" y="4022"/>
                </a:lnTo>
                <a:lnTo>
                  <a:pt x="99632" y="2681"/>
                </a:lnTo>
                <a:lnTo>
                  <a:pt x="114999" y="1788"/>
                </a:lnTo>
                <a:lnTo>
                  <a:pt x="147313" y="794"/>
                </a:lnTo>
                <a:lnTo>
                  <a:pt x="235829" y="70"/>
                </a:lnTo>
                <a:lnTo>
                  <a:pt x="37719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43"/>
          <p:cNvSpPr/>
          <p:nvPr/>
        </p:nvSpPr>
        <p:spPr>
          <a:xfrm>
            <a:off x="5703570" y="1954530"/>
            <a:ext cx="402908" cy="25404"/>
          </a:xfrm>
          <a:custGeom>
            <a:avLst/>
            <a:gdLst/>
            <a:ahLst/>
            <a:cxnLst/>
            <a:rect l="0" t="0" r="0" b="0"/>
            <a:pathLst>
              <a:path w="402908" h="25404">
                <a:moveTo>
                  <a:pt x="0" y="0"/>
                </a:moveTo>
                <a:lnTo>
                  <a:pt x="9101" y="13652"/>
                </a:lnTo>
                <a:lnTo>
                  <a:pt x="12735" y="17674"/>
                </a:lnTo>
                <a:lnTo>
                  <a:pt x="16110" y="20355"/>
                </a:lnTo>
                <a:lnTo>
                  <a:pt x="19312" y="22142"/>
                </a:lnTo>
                <a:lnTo>
                  <a:pt x="22400" y="23334"/>
                </a:lnTo>
                <a:lnTo>
                  <a:pt x="25410" y="24128"/>
                </a:lnTo>
                <a:lnTo>
                  <a:pt x="28370" y="24658"/>
                </a:lnTo>
                <a:lnTo>
                  <a:pt x="34153" y="25011"/>
                </a:lnTo>
                <a:lnTo>
                  <a:pt x="50739" y="25403"/>
                </a:lnTo>
                <a:lnTo>
                  <a:pt x="64306" y="24555"/>
                </a:lnTo>
                <a:lnTo>
                  <a:pt x="115044" y="19764"/>
                </a:lnTo>
                <a:lnTo>
                  <a:pt x="128131" y="18891"/>
                </a:lnTo>
                <a:lnTo>
                  <a:pt x="139713" y="18309"/>
                </a:lnTo>
                <a:lnTo>
                  <a:pt x="154102" y="16968"/>
                </a:lnTo>
                <a:lnTo>
                  <a:pt x="187869" y="12939"/>
                </a:lnTo>
                <a:lnTo>
                  <a:pt x="244365" y="5315"/>
                </a:lnTo>
                <a:lnTo>
                  <a:pt x="260065" y="3543"/>
                </a:lnTo>
                <a:lnTo>
                  <a:pt x="273389" y="2362"/>
                </a:lnTo>
                <a:lnTo>
                  <a:pt x="285129" y="1575"/>
                </a:lnTo>
                <a:lnTo>
                  <a:pt x="297719" y="1050"/>
                </a:lnTo>
                <a:lnTo>
                  <a:pt x="324407" y="466"/>
                </a:lnTo>
                <a:lnTo>
                  <a:pt x="40290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44"/>
          <p:cNvSpPr/>
          <p:nvPr/>
        </p:nvSpPr>
        <p:spPr>
          <a:xfrm>
            <a:off x="7813216" y="1517332"/>
            <a:ext cx="367807" cy="210604"/>
          </a:xfrm>
          <a:custGeom>
            <a:avLst/>
            <a:gdLst/>
            <a:ahLst/>
            <a:cxnLst/>
            <a:rect l="0" t="0" r="0" b="0"/>
            <a:pathLst>
              <a:path w="367807" h="210604">
                <a:moveTo>
                  <a:pt x="59196" y="0"/>
                </a:moveTo>
                <a:lnTo>
                  <a:pt x="59196" y="19313"/>
                </a:lnTo>
                <a:lnTo>
                  <a:pt x="58244" y="22400"/>
                </a:lnTo>
                <a:lnTo>
                  <a:pt x="54645" y="28371"/>
                </a:lnTo>
                <a:lnTo>
                  <a:pt x="52352" y="33201"/>
                </a:lnTo>
                <a:lnTo>
                  <a:pt x="49871" y="39279"/>
                </a:lnTo>
                <a:lnTo>
                  <a:pt x="41716" y="60320"/>
                </a:lnTo>
                <a:lnTo>
                  <a:pt x="18563" y="118097"/>
                </a:lnTo>
                <a:lnTo>
                  <a:pt x="8435" y="141705"/>
                </a:lnTo>
                <a:lnTo>
                  <a:pt x="5353" y="149715"/>
                </a:lnTo>
                <a:lnTo>
                  <a:pt x="3298" y="156007"/>
                </a:lnTo>
                <a:lnTo>
                  <a:pt x="1928" y="161155"/>
                </a:lnTo>
                <a:lnTo>
                  <a:pt x="1015" y="166492"/>
                </a:lnTo>
                <a:lnTo>
                  <a:pt x="406" y="171955"/>
                </a:lnTo>
                <a:lnTo>
                  <a:pt x="0" y="177501"/>
                </a:lnTo>
                <a:lnTo>
                  <a:pt x="683" y="182152"/>
                </a:lnTo>
                <a:lnTo>
                  <a:pt x="2089" y="186205"/>
                </a:lnTo>
                <a:lnTo>
                  <a:pt x="3980" y="189859"/>
                </a:lnTo>
                <a:lnTo>
                  <a:pt x="6193" y="192295"/>
                </a:lnTo>
                <a:lnTo>
                  <a:pt x="8621" y="193919"/>
                </a:lnTo>
                <a:lnTo>
                  <a:pt x="11192" y="195002"/>
                </a:lnTo>
                <a:lnTo>
                  <a:pt x="14810" y="194771"/>
                </a:lnTo>
                <a:lnTo>
                  <a:pt x="23912" y="191975"/>
                </a:lnTo>
                <a:lnTo>
                  <a:pt x="32816" y="190849"/>
                </a:lnTo>
                <a:lnTo>
                  <a:pt x="44467" y="190097"/>
                </a:lnTo>
                <a:lnTo>
                  <a:pt x="69795" y="189263"/>
                </a:lnTo>
                <a:lnTo>
                  <a:pt x="102024" y="188793"/>
                </a:lnTo>
                <a:lnTo>
                  <a:pt x="159428" y="188621"/>
                </a:lnTo>
                <a:lnTo>
                  <a:pt x="176500" y="189565"/>
                </a:lnTo>
                <a:lnTo>
                  <a:pt x="256322" y="195384"/>
                </a:lnTo>
                <a:lnTo>
                  <a:pt x="267765" y="195978"/>
                </a:lnTo>
                <a:lnTo>
                  <a:pt x="277300" y="197327"/>
                </a:lnTo>
                <a:lnTo>
                  <a:pt x="285561" y="199179"/>
                </a:lnTo>
                <a:lnTo>
                  <a:pt x="292973" y="201366"/>
                </a:lnTo>
                <a:lnTo>
                  <a:pt x="303750" y="203796"/>
                </a:lnTo>
                <a:lnTo>
                  <a:pt x="312667" y="204876"/>
                </a:lnTo>
                <a:lnTo>
                  <a:pt x="322979" y="205356"/>
                </a:lnTo>
                <a:lnTo>
                  <a:pt x="327445" y="206437"/>
                </a:lnTo>
                <a:lnTo>
                  <a:pt x="334944" y="210177"/>
                </a:lnTo>
                <a:lnTo>
                  <a:pt x="338278" y="210603"/>
                </a:lnTo>
                <a:lnTo>
                  <a:pt x="341453" y="209935"/>
                </a:lnTo>
                <a:lnTo>
                  <a:pt x="347522" y="207604"/>
                </a:lnTo>
                <a:lnTo>
                  <a:pt x="356293" y="206292"/>
                </a:lnTo>
                <a:lnTo>
                  <a:pt x="359178" y="206108"/>
                </a:lnTo>
                <a:lnTo>
                  <a:pt x="367806" y="1971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45"/>
          <p:cNvSpPr/>
          <p:nvPr/>
        </p:nvSpPr>
        <p:spPr>
          <a:xfrm>
            <a:off x="8026717" y="1517332"/>
            <a:ext cx="17146" cy="509994"/>
          </a:xfrm>
          <a:custGeom>
            <a:avLst/>
            <a:gdLst/>
            <a:ahLst/>
            <a:cxnLst/>
            <a:rect l="0" t="0" r="0" b="0"/>
            <a:pathLst>
              <a:path w="17146" h="509994">
                <a:moveTo>
                  <a:pt x="17145" y="0"/>
                </a:moveTo>
                <a:lnTo>
                  <a:pt x="17145" y="20151"/>
                </a:lnTo>
                <a:lnTo>
                  <a:pt x="16193" y="25817"/>
                </a:lnTo>
                <a:lnTo>
                  <a:pt x="14606" y="33404"/>
                </a:lnTo>
                <a:lnTo>
                  <a:pt x="12594" y="42272"/>
                </a:lnTo>
                <a:lnTo>
                  <a:pt x="10301" y="55804"/>
                </a:lnTo>
                <a:lnTo>
                  <a:pt x="5213" y="91159"/>
                </a:lnTo>
                <a:lnTo>
                  <a:pt x="3475" y="106493"/>
                </a:lnTo>
                <a:lnTo>
                  <a:pt x="2317" y="119573"/>
                </a:lnTo>
                <a:lnTo>
                  <a:pt x="1544" y="131150"/>
                </a:lnTo>
                <a:lnTo>
                  <a:pt x="686" y="189734"/>
                </a:lnTo>
                <a:lnTo>
                  <a:pt x="1" y="493417"/>
                </a:lnTo>
                <a:lnTo>
                  <a:pt x="953" y="497537"/>
                </a:lnTo>
                <a:lnTo>
                  <a:pt x="2540" y="500284"/>
                </a:lnTo>
                <a:lnTo>
                  <a:pt x="4551" y="502115"/>
                </a:lnTo>
                <a:lnTo>
                  <a:pt x="5891" y="504288"/>
                </a:lnTo>
                <a:lnTo>
                  <a:pt x="6785" y="506690"/>
                </a:lnTo>
                <a:lnTo>
                  <a:pt x="7382" y="509243"/>
                </a:lnTo>
                <a:lnTo>
                  <a:pt x="6826" y="509993"/>
                </a:lnTo>
                <a:lnTo>
                  <a:pt x="5503" y="509540"/>
                </a:lnTo>
                <a:lnTo>
                  <a:pt x="0" y="5057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46"/>
          <p:cNvSpPr/>
          <p:nvPr/>
        </p:nvSpPr>
        <p:spPr>
          <a:xfrm>
            <a:off x="6218070" y="1529038"/>
            <a:ext cx="495349" cy="588370"/>
          </a:xfrm>
          <a:custGeom>
            <a:avLst/>
            <a:gdLst/>
            <a:ahLst/>
            <a:cxnLst/>
            <a:rect l="0" t="0" r="0" b="0"/>
            <a:pathLst>
              <a:path w="495349" h="588370">
                <a:moveTo>
                  <a:pt x="34139" y="108309"/>
                </a:moveTo>
                <a:lnTo>
                  <a:pt x="43242" y="103758"/>
                </a:lnTo>
                <a:lnTo>
                  <a:pt x="45922" y="101465"/>
                </a:lnTo>
                <a:lnTo>
                  <a:pt x="47710" y="98984"/>
                </a:lnTo>
                <a:lnTo>
                  <a:pt x="48901" y="96377"/>
                </a:lnTo>
                <a:lnTo>
                  <a:pt x="55305" y="90941"/>
                </a:lnTo>
                <a:lnTo>
                  <a:pt x="65454" y="84397"/>
                </a:lnTo>
                <a:lnTo>
                  <a:pt x="79489" y="75139"/>
                </a:lnTo>
                <a:lnTo>
                  <a:pt x="87233" y="70956"/>
                </a:lnTo>
                <a:lnTo>
                  <a:pt x="95253" y="67214"/>
                </a:lnTo>
                <a:lnTo>
                  <a:pt x="103457" y="63768"/>
                </a:lnTo>
                <a:lnTo>
                  <a:pt x="112736" y="59565"/>
                </a:lnTo>
                <a:lnTo>
                  <a:pt x="133206" y="49815"/>
                </a:lnTo>
                <a:lnTo>
                  <a:pt x="143999" y="45500"/>
                </a:lnTo>
                <a:lnTo>
                  <a:pt x="155004" y="41672"/>
                </a:lnTo>
                <a:lnTo>
                  <a:pt x="180250" y="33925"/>
                </a:lnTo>
                <a:lnTo>
                  <a:pt x="213695" y="24132"/>
                </a:lnTo>
                <a:lnTo>
                  <a:pt x="274560" y="7908"/>
                </a:lnTo>
                <a:lnTo>
                  <a:pt x="291575" y="4228"/>
                </a:lnTo>
                <a:lnTo>
                  <a:pt x="305776" y="1774"/>
                </a:lnTo>
                <a:lnTo>
                  <a:pt x="318100" y="138"/>
                </a:lnTo>
                <a:lnTo>
                  <a:pt x="329174" y="0"/>
                </a:lnTo>
                <a:lnTo>
                  <a:pt x="339415" y="861"/>
                </a:lnTo>
                <a:lnTo>
                  <a:pt x="349099" y="2387"/>
                </a:lnTo>
                <a:lnTo>
                  <a:pt x="358413" y="3404"/>
                </a:lnTo>
                <a:lnTo>
                  <a:pt x="367479" y="4083"/>
                </a:lnTo>
                <a:lnTo>
                  <a:pt x="376380" y="4535"/>
                </a:lnTo>
                <a:lnTo>
                  <a:pt x="391352" y="7577"/>
                </a:lnTo>
                <a:lnTo>
                  <a:pt x="404356" y="12104"/>
                </a:lnTo>
                <a:lnTo>
                  <a:pt x="416485" y="17291"/>
                </a:lnTo>
                <a:lnTo>
                  <a:pt x="428226" y="25312"/>
                </a:lnTo>
                <a:lnTo>
                  <a:pt x="439794" y="34274"/>
                </a:lnTo>
                <a:lnTo>
                  <a:pt x="451285" y="41432"/>
                </a:lnTo>
                <a:lnTo>
                  <a:pt x="460202" y="50328"/>
                </a:lnTo>
                <a:lnTo>
                  <a:pt x="470579" y="66047"/>
                </a:lnTo>
                <a:lnTo>
                  <a:pt x="479684" y="82770"/>
                </a:lnTo>
                <a:lnTo>
                  <a:pt x="491295" y="105487"/>
                </a:lnTo>
                <a:lnTo>
                  <a:pt x="494495" y="116897"/>
                </a:lnTo>
                <a:lnTo>
                  <a:pt x="495348" y="122607"/>
                </a:lnTo>
                <a:lnTo>
                  <a:pt x="494964" y="133081"/>
                </a:lnTo>
                <a:lnTo>
                  <a:pt x="493756" y="146731"/>
                </a:lnTo>
                <a:lnTo>
                  <a:pt x="491998" y="162499"/>
                </a:lnTo>
                <a:lnTo>
                  <a:pt x="489874" y="177773"/>
                </a:lnTo>
                <a:lnTo>
                  <a:pt x="484973" y="207444"/>
                </a:lnTo>
                <a:lnTo>
                  <a:pt x="482333" y="219167"/>
                </a:lnTo>
                <a:lnTo>
                  <a:pt x="476859" y="237272"/>
                </a:lnTo>
                <a:lnTo>
                  <a:pt x="468711" y="259288"/>
                </a:lnTo>
                <a:lnTo>
                  <a:pt x="463872" y="271827"/>
                </a:lnTo>
                <a:lnTo>
                  <a:pt x="458740" y="282091"/>
                </a:lnTo>
                <a:lnTo>
                  <a:pt x="447958" y="298576"/>
                </a:lnTo>
                <a:lnTo>
                  <a:pt x="436817" y="309712"/>
                </a:lnTo>
                <a:lnTo>
                  <a:pt x="426467" y="318789"/>
                </a:lnTo>
                <a:lnTo>
                  <a:pt x="414333" y="334609"/>
                </a:lnTo>
                <a:lnTo>
                  <a:pt x="399096" y="350409"/>
                </a:lnTo>
                <a:lnTo>
                  <a:pt x="388112" y="358149"/>
                </a:lnTo>
                <a:lnTo>
                  <a:pt x="376881" y="364764"/>
                </a:lnTo>
                <a:lnTo>
                  <a:pt x="365539" y="371832"/>
                </a:lnTo>
                <a:lnTo>
                  <a:pt x="354148" y="381323"/>
                </a:lnTo>
                <a:lnTo>
                  <a:pt x="346539" y="386521"/>
                </a:lnTo>
                <a:lnTo>
                  <a:pt x="337656" y="391891"/>
                </a:lnTo>
                <a:lnTo>
                  <a:pt x="327924" y="397376"/>
                </a:lnTo>
                <a:lnTo>
                  <a:pt x="318578" y="401985"/>
                </a:lnTo>
                <a:lnTo>
                  <a:pt x="309490" y="406011"/>
                </a:lnTo>
                <a:lnTo>
                  <a:pt x="300574" y="409647"/>
                </a:lnTo>
                <a:lnTo>
                  <a:pt x="285588" y="413687"/>
                </a:lnTo>
                <a:lnTo>
                  <a:pt x="272577" y="416435"/>
                </a:lnTo>
                <a:lnTo>
                  <a:pt x="260444" y="420831"/>
                </a:lnTo>
                <a:lnTo>
                  <a:pt x="246162" y="425960"/>
                </a:lnTo>
                <a:lnTo>
                  <a:pt x="200057" y="441565"/>
                </a:lnTo>
                <a:lnTo>
                  <a:pt x="187614" y="444780"/>
                </a:lnTo>
                <a:lnTo>
                  <a:pt x="176461" y="446923"/>
                </a:lnTo>
                <a:lnTo>
                  <a:pt x="166168" y="448352"/>
                </a:lnTo>
                <a:lnTo>
                  <a:pt x="157401" y="449304"/>
                </a:lnTo>
                <a:lnTo>
                  <a:pt x="142580" y="450362"/>
                </a:lnTo>
                <a:lnTo>
                  <a:pt x="122023" y="450833"/>
                </a:lnTo>
                <a:lnTo>
                  <a:pt x="109873" y="450958"/>
                </a:lnTo>
                <a:lnTo>
                  <a:pt x="97964" y="450089"/>
                </a:lnTo>
                <a:lnTo>
                  <a:pt x="86214" y="448558"/>
                </a:lnTo>
                <a:lnTo>
                  <a:pt x="74571" y="446584"/>
                </a:lnTo>
                <a:lnTo>
                  <a:pt x="64904" y="445268"/>
                </a:lnTo>
                <a:lnTo>
                  <a:pt x="56554" y="444391"/>
                </a:lnTo>
                <a:lnTo>
                  <a:pt x="43149" y="442464"/>
                </a:lnTo>
                <a:lnTo>
                  <a:pt x="30247" y="436976"/>
                </a:lnTo>
                <a:lnTo>
                  <a:pt x="20393" y="433974"/>
                </a:lnTo>
                <a:lnTo>
                  <a:pt x="11440" y="427476"/>
                </a:lnTo>
                <a:lnTo>
                  <a:pt x="5635" y="422246"/>
                </a:lnTo>
                <a:lnTo>
                  <a:pt x="3707" y="419518"/>
                </a:lnTo>
                <a:lnTo>
                  <a:pt x="358" y="410006"/>
                </a:lnTo>
                <a:lnTo>
                  <a:pt x="0" y="399736"/>
                </a:lnTo>
                <a:lnTo>
                  <a:pt x="902" y="395939"/>
                </a:lnTo>
                <a:lnTo>
                  <a:pt x="4445" y="389179"/>
                </a:lnTo>
                <a:lnTo>
                  <a:pt x="11795" y="380019"/>
                </a:lnTo>
                <a:lnTo>
                  <a:pt x="24555" y="371272"/>
                </a:lnTo>
                <a:lnTo>
                  <a:pt x="34960" y="365517"/>
                </a:lnTo>
                <a:lnTo>
                  <a:pt x="40401" y="362648"/>
                </a:lnTo>
                <a:lnTo>
                  <a:pt x="51528" y="359461"/>
                </a:lnTo>
                <a:lnTo>
                  <a:pt x="92396" y="352864"/>
                </a:lnTo>
                <a:lnTo>
                  <a:pt x="104409" y="351356"/>
                </a:lnTo>
                <a:lnTo>
                  <a:pt x="115276" y="350350"/>
                </a:lnTo>
                <a:lnTo>
                  <a:pt x="125378" y="349680"/>
                </a:lnTo>
                <a:lnTo>
                  <a:pt x="137828" y="349233"/>
                </a:lnTo>
                <a:lnTo>
                  <a:pt x="166901" y="348736"/>
                </a:lnTo>
                <a:lnTo>
                  <a:pt x="180749" y="349557"/>
                </a:lnTo>
                <a:lnTo>
                  <a:pt x="193792" y="351056"/>
                </a:lnTo>
                <a:lnTo>
                  <a:pt x="206297" y="353008"/>
                </a:lnTo>
                <a:lnTo>
                  <a:pt x="217491" y="355261"/>
                </a:lnTo>
                <a:lnTo>
                  <a:pt x="227811" y="357716"/>
                </a:lnTo>
                <a:lnTo>
                  <a:pt x="237549" y="360306"/>
                </a:lnTo>
                <a:lnTo>
                  <a:pt x="245946" y="362984"/>
                </a:lnTo>
                <a:lnTo>
                  <a:pt x="260356" y="368501"/>
                </a:lnTo>
                <a:lnTo>
                  <a:pt x="275650" y="376667"/>
                </a:lnTo>
                <a:lnTo>
                  <a:pt x="291021" y="385694"/>
                </a:lnTo>
                <a:lnTo>
                  <a:pt x="304201" y="392881"/>
                </a:lnTo>
                <a:lnTo>
                  <a:pt x="312288" y="398989"/>
                </a:lnTo>
                <a:lnTo>
                  <a:pt x="321489" y="406871"/>
                </a:lnTo>
                <a:lnTo>
                  <a:pt x="339968" y="423883"/>
                </a:lnTo>
                <a:lnTo>
                  <a:pt x="354531" y="437794"/>
                </a:lnTo>
                <a:lnTo>
                  <a:pt x="364813" y="450327"/>
                </a:lnTo>
                <a:lnTo>
                  <a:pt x="375957" y="468093"/>
                </a:lnTo>
                <a:lnTo>
                  <a:pt x="384178" y="481573"/>
                </a:lnTo>
                <a:lnTo>
                  <a:pt x="390371" y="490502"/>
                </a:lnTo>
                <a:lnTo>
                  <a:pt x="402967" y="508677"/>
                </a:lnTo>
                <a:lnTo>
                  <a:pt x="411740" y="523106"/>
                </a:lnTo>
                <a:lnTo>
                  <a:pt x="416274" y="533328"/>
                </a:lnTo>
                <a:lnTo>
                  <a:pt x="421368" y="546978"/>
                </a:lnTo>
                <a:lnTo>
                  <a:pt x="428909" y="563088"/>
                </a:lnTo>
                <a:lnTo>
                  <a:pt x="433430" y="573323"/>
                </a:lnTo>
                <a:lnTo>
                  <a:pt x="437047" y="5883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47"/>
          <p:cNvSpPr/>
          <p:nvPr/>
        </p:nvSpPr>
        <p:spPr>
          <a:xfrm>
            <a:off x="6732269" y="2040255"/>
            <a:ext cx="42864" cy="180023"/>
          </a:xfrm>
          <a:custGeom>
            <a:avLst/>
            <a:gdLst/>
            <a:ahLst/>
            <a:cxnLst/>
            <a:rect l="0" t="0" r="0" b="0"/>
            <a:pathLst>
              <a:path w="42864" h="180023">
                <a:moveTo>
                  <a:pt x="42863" y="0"/>
                </a:moveTo>
                <a:lnTo>
                  <a:pt x="42863" y="40346"/>
                </a:lnTo>
                <a:lnTo>
                  <a:pt x="41911" y="50710"/>
                </a:lnTo>
                <a:lnTo>
                  <a:pt x="40323" y="61429"/>
                </a:lnTo>
                <a:lnTo>
                  <a:pt x="38313" y="72385"/>
                </a:lnTo>
                <a:lnTo>
                  <a:pt x="35067" y="85404"/>
                </a:lnTo>
                <a:lnTo>
                  <a:pt x="30998" y="99798"/>
                </a:lnTo>
                <a:lnTo>
                  <a:pt x="26381" y="115110"/>
                </a:lnTo>
                <a:lnTo>
                  <a:pt x="21397" y="129127"/>
                </a:lnTo>
                <a:lnTo>
                  <a:pt x="16171" y="142282"/>
                </a:lnTo>
                <a:lnTo>
                  <a:pt x="0" y="1800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48"/>
          <p:cNvSpPr/>
          <p:nvPr/>
        </p:nvSpPr>
        <p:spPr>
          <a:xfrm>
            <a:off x="6929620" y="1543297"/>
            <a:ext cx="308428" cy="406134"/>
          </a:xfrm>
          <a:custGeom>
            <a:avLst/>
            <a:gdLst/>
            <a:ahLst/>
            <a:cxnLst/>
            <a:rect l="0" t="0" r="0" b="0"/>
            <a:pathLst>
              <a:path w="308428" h="406134">
                <a:moveTo>
                  <a:pt x="299855" y="59760"/>
                </a:moveTo>
                <a:lnTo>
                  <a:pt x="290753" y="50658"/>
                </a:lnTo>
                <a:lnTo>
                  <a:pt x="288072" y="46072"/>
                </a:lnTo>
                <a:lnTo>
                  <a:pt x="285093" y="35897"/>
                </a:lnTo>
                <a:lnTo>
                  <a:pt x="283345" y="32421"/>
                </a:lnTo>
                <a:lnTo>
                  <a:pt x="281229" y="30104"/>
                </a:lnTo>
                <a:lnTo>
                  <a:pt x="273699" y="24303"/>
                </a:lnTo>
                <a:lnTo>
                  <a:pt x="266322" y="18284"/>
                </a:lnTo>
                <a:lnTo>
                  <a:pt x="253519" y="9259"/>
                </a:lnTo>
                <a:lnTo>
                  <a:pt x="247056" y="6090"/>
                </a:lnTo>
                <a:lnTo>
                  <a:pt x="240843" y="3978"/>
                </a:lnTo>
                <a:lnTo>
                  <a:pt x="234796" y="2569"/>
                </a:lnTo>
                <a:lnTo>
                  <a:pt x="227908" y="1630"/>
                </a:lnTo>
                <a:lnTo>
                  <a:pt x="220457" y="1004"/>
                </a:lnTo>
                <a:lnTo>
                  <a:pt x="212633" y="587"/>
                </a:lnTo>
                <a:lnTo>
                  <a:pt x="196320" y="124"/>
                </a:lnTo>
                <a:lnTo>
                  <a:pt x="187969" y="0"/>
                </a:lnTo>
                <a:lnTo>
                  <a:pt x="180497" y="870"/>
                </a:lnTo>
                <a:lnTo>
                  <a:pt x="173610" y="2402"/>
                </a:lnTo>
                <a:lnTo>
                  <a:pt x="159926" y="6645"/>
                </a:lnTo>
                <a:lnTo>
                  <a:pt x="144319" y="11706"/>
                </a:lnTo>
                <a:lnTo>
                  <a:pt x="137109" y="13437"/>
                </a:lnTo>
                <a:lnTo>
                  <a:pt x="130398" y="14590"/>
                </a:lnTo>
                <a:lnTo>
                  <a:pt x="124018" y="15359"/>
                </a:lnTo>
                <a:lnTo>
                  <a:pt x="115003" y="18730"/>
                </a:lnTo>
                <a:lnTo>
                  <a:pt x="104230" y="23834"/>
                </a:lnTo>
                <a:lnTo>
                  <a:pt x="66373" y="43456"/>
                </a:lnTo>
                <a:lnTo>
                  <a:pt x="57523" y="49843"/>
                </a:lnTo>
                <a:lnTo>
                  <a:pt x="47813" y="57911"/>
                </a:lnTo>
                <a:lnTo>
                  <a:pt x="37529" y="67100"/>
                </a:lnTo>
                <a:lnTo>
                  <a:pt x="29721" y="75131"/>
                </a:lnTo>
                <a:lnTo>
                  <a:pt x="23563" y="82390"/>
                </a:lnTo>
                <a:lnTo>
                  <a:pt x="18506" y="89134"/>
                </a:lnTo>
                <a:lnTo>
                  <a:pt x="10346" y="101708"/>
                </a:lnTo>
                <a:lnTo>
                  <a:pt x="6836" y="107728"/>
                </a:lnTo>
                <a:lnTo>
                  <a:pt x="2936" y="119497"/>
                </a:lnTo>
                <a:lnTo>
                  <a:pt x="1204" y="130125"/>
                </a:lnTo>
                <a:lnTo>
                  <a:pt x="433" y="138023"/>
                </a:lnTo>
                <a:lnTo>
                  <a:pt x="91" y="149789"/>
                </a:lnTo>
                <a:lnTo>
                  <a:pt x="0" y="156927"/>
                </a:lnTo>
                <a:lnTo>
                  <a:pt x="891" y="162638"/>
                </a:lnTo>
                <a:lnTo>
                  <a:pt x="4422" y="171523"/>
                </a:lnTo>
                <a:lnTo>
                  <a:pt x="7650" y="175226"/>
                </a:lnTo>
                <a:lnTo>
                  <a:pt x="16316" y="181881"/>
                </a:lnTo>
                <a:lnTo>
                  <a:pt x="21294" y="184036"/>
                </a:lnTo>
                <a:lnTo>
                  <a:pt x="26518" y="185474"/>
                </a:lnTo>
                <a:lnTo>
                  <a:pt x="31905" y="186431"/>
                </a:lnTo>
                <a:lnTo>
                  <a:pt x="37402" y="187070"/>
                </a:lnTo>
                <a:lnTo>
                  <a:pt x="42971" y="187496"/>
                </a:lnTo>
                <a:lnTo>
                  <a:pt x="48588" y="187780"/>
                </a:lnTo>
                <a:lnTo>
                  <a:pt x="55191" y="187017"/>
                </a:lnTo>
                <a:lnTo>
                  <a:pt x="62451" y="185555"/>
                </a:lnTo>
                <a:lnTo>
                  <a:pt x="70148" y="183628"/>
                </a:lnTo>
                <a:lnTo>
                  <a:pt x="77184" y="181392"/>
                </a:lnTo>
                <a:lnTo>
                  <a:pt x="83780" y="178948"/>
                </a:lnTo>
                <a:lnTo>
                  <a:pt x="131559" y="159487"/>
                </a:lnTo>
                <a:lnTo>
                  <a:pt x="147586" y="152343"/>
                </a:lnTo>
                <a:lnTo>
                  <a:pt x="153575" y="148152"/>
                </a:lnTo>
                <a:lnTo>
                  <a:pt x="162769" y="138416"/>
                </a:lnTo>
                <a:lnTo>
                  <a:pt x="168459" y="132199"/>
                </a:lnTo>
                <a:lnTo>
                  <a:pt x="188216" y="111704"/>
                </a:lnTo>
                <a:lnTo>
                  <a:pt x="197215" y="102531"/>
                </a:lnTo>
                <a:lnTo>
                  <a:pt x="201900" y="95894"/>
                </a:lnTo>
                <a:lnTo>
                  <a:pt x="206929" y="87659"/>
                </a:lnTo>
                <a:lnTo>
                  <a:pt x="216644" y="70255"/>
                </a:lnTo>
                <a:lnTo>
                  <a:pt x="229160" y="46631"/>
                </a:lnTo>
                <a:lnTo>
                  <a:pt x="230817" y="46245"/>
                </a:lnTo>
                <a:lnTo>
                  <a:pt x="232875" y="46940"/>
                </a:lnTo>
                <a:lnTo>
                  <a:pt x="237701" y="50252"/>
                </a:lnTo>
                <a:lnTo>
                  <a:pt x="243021" y="54899"/>
                </a:lnTo>
                <a:lnTo>
                  <a:pt x="244820" y="57472"/>
                </a:lnTo>
                <a:lnTo>
                  <a:pt x="252497" y="75816"/>
                </a:lnTo>
                <a:lnTo>
                  <a:pt x="254994" y="86263"/>
                </a:lnTo>
                <a:lnTo>
                  <a:pt x="257056" y="97257"/>
                </a:lnTo>
                <a:lnTo>
                  <a:pt x="261148" y="108493"/>
                </a:lnTo>
                <a:lnTo>
                  <a:pt x="262620" y="115109"/>
                </a:lnTo>
                <a:lnTo>
                  <a:pt x="263602" y="122377"/>
                </a:lnTo>
                <a:lnTo>
                  <a:pt x="264256" y="130079"/>
                </a:lnTo>
                <a:lnTo>
                  <a:pt x="266598" y="143787"/>
                </a:lnTo>
                <a:lnTo>
                  <a:pt x="274279" y="181878"/>
                </a:lnTo>
                <a:lnTo>
                  <a:pt x="277089" y="198322"/>
                </a:lnTo>
                <a:lnTo>
                  <a:pt x="278963" y="212142"/>
                </a:lnTo>
                <a:lnTo>
                  <a:pt x="280212" y="224213"/>
                </a:lnTo>
                <a:lnTo>
                  <a:pt x="281044" y="245595"/>
                </a:lnTo>
                <a:lnTo>
                  <a:pt x="281970" y="304914"/>
                </a:lnTo>
                <a:lnTo>
                  <a:pt x="283169" y="328923"/>
                </a:lnTo>
                <a:lnTo>
                  <a:pt x="284921" y="347787"/>
                </a:lnTo>
                <a:lnTo>
                  <a:pt x="287041" y="363221"/>
                </a:lnTo>
                <a:lnTo>
                  <a:pt x="289407" y="375415"/>
                </a:lnTo>
                <a:lnTo>
                  <a:pt x="291937" y="385449"/>
                </a:lnTo>
                <a:lnTo>
                  <a:pt x="294577" y="394044"/>
                </a:lnTo>
                <a:lnTo>
                  <a:pt x="300048" y="406133"/>
                </a:lnTo>
                <a:lnTo>
                  <a:pt x="308427" y="3940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49"/>
          <p:cNvSpPr/>
          <p:nvPr/>
        </p:nvSpPr>
        <p:spPr>
          <a:xfrm>
            <a:off x="7320199" y="1525905"/>
            <a:ext cx="207851" cy="471488"/>
          </a:xfrm>
          <a:custGeom>
            <a:avLst/>
            <a:gdLst/>
            <a:ahLst/>
            <a:cxnLst/>
            <a:rect l="0" t="0" r="0" b="0"/>
            <a:pathLst>
              <a:path w="207851" h="471488">
                <a:moveTo>
                  <a:pt x="89298" y="0"/>
                </a:moveTo>
                <a:lnTo>
                  <a:pt x="84747" y="0"/>
                </a:lnTo>
                <a:lnTo>
                  <a:pt x="83407" y="952"/>
                </a:lnTo>
                <a:lnTo>
                  <a:pt x="82513" y="2539"/>
                </a:lnTo>
                <a:lnTo>
                  <a:pt x="81520" y="6843"/>
                </a:lnTo>
                <a:lnTo>
                  <a:pt x="81079" y="11931"/>
                </a:lnTo>
                <a:lnTo>
                  <a:pt x="76279" y="24702"/>
                </a:lnTo>
                <a:lnTo>
                  <a:pt x="73987" y="35108"/>
                </a:lnTo>
                <a:lnTo>
                  <a:pt x="73376" y="40550"/>
                </a:lnTo>
                <a:lnTo>
                  <a:pt x="67617" y="54217"/>
                </a:lnTo>
                <a:lnTo>
                  <a:pt x="63413" y="61862"/>
                </a:lnTo>
                <a:lnTo>
                  <a:pt x="59659" y="69816"/>
                </a:lnTo>
                <a:lnTo>
                  <a:pt x="56204" y="77977"/>
                </a:lnTo>
                <a:lnTo>
                  <a:pt x="52948" y="86274"/>
                </a:lnTo>
                <a:lnTo>
                  <a:pt x="46790" y="100574"/>
                </a:lnTo>
                <a:lnTo>
                  <a:pt x="40878" y="114232"/>
                </a:lnTo>
                <a:lnTo>
                  <a:pt x="37968" y="121874"/>
                </a:lnTo>
                <a:lnTo>
                  <a:pt x="31242" y="140844"/>
                </a:lnTo>
                <a:lnTo>
                  <a:pt x="21904" y="168324"/>
                </a:lnTo>
                <a:lnTo>
                  <a:pt x="17698" y="187464"/>
                </a:lnTo>
                <a:lnTo>
                  <a:pt x="13942" y="209748"/>
                </a:lnTo>
                <a:lnTo>
                  <a:pt x="4105" y="276460"/>
                </a:lnTo>
                <a:lnTo>
                  <a:pt x="1071" y="295749"/>
                </a:lnTo>
                <a:lnTo>
                  <a:pt x="0" y="316228"/>
                </a:lnTo>
                <a:lnTo>
                  <a:pt x="238" y="337501"/>
                </a:lnTo>
                <a:lnTo>
                  <a:pt x="1350" y="359303"/>
                </a:lnTo>
                <a:lnTo>
                  <a:pt x="3043" y="377648"/>
                </a:lnTo>
                <a:lnTo>
                  <a:pt x="5125" y="393688"/>
                </a:lnTo>
                <a:lnTo>
                  <a:pt x="7466" y="408191"/>
                </a:lnTo>
                <a:lnTo>
                  <a:pt x="9979" y="418812"/>
                </a:lnTo>
                <a:lnTo>
                  <a:pt x="15310" y="433153"/>
                </a:lnTo>
                <a:lnTo>
                  <a:pt x="20855" y="442702"/>
                </a:lnTo>
                <a:lnTo>
                  <a:pt x="23667" y="446582"/>
                </a:lnTo>
                <a:lnTo>
                  <a:pt x="27446" y="450121"/>
                </a:lnTo>
                <a:lnTo>
                  <a:pt x="31871" y="453433"/>
                </a:lnTo>
                <a:lnTo>
                  <a:pt x="36726" y="456594"/>
                </a:lnTo>
                <a:lnTo>
                  <a:pt x="40915" y="459653"/>
                </a:lnTo>
                <a:lnTo>
                  <a:pt x="44660" y="462645"/>
                </a:lnTo>
                <a:lnTo>
                  <a:pt x="48110" y="465593"/>
                </a:lnTo>
                <a:lnTo>
                  <a:pt x="53266" y="467557"/>
                </a:lnTo>
                <a:lnTo>
                  <a:pt x="59562" y="468867"/>
                </a:lnTo>
                <a:lnTo>
                  <a:pt x="66617" y="469741"/>
                </a:lnTo>
                <a:lnTo>
                  <a:pt x="72273" y="470323"/>
                </a:lnTo>
                <a:lnTo>
                  <a:pt x="76995" y="470711"/>
                </a:lnTo>
                <a:lnTo>
                  <a:pt x="81096" y="470970"/>
                </a:lnTo>
                <a:lnTo>
                  <a:pt x="85734" y="470190"/>
                </a:lnTo>
                <a:lnTo>
                  <a:pt x="90733" y="468717"/>
                </a:lnTo>
                <a:lnTo>
                  <a:pt x="95969" y="466783"/>
                </a:lnTo>
                <a:lnTo>
                  <a:pt x="101365" y="464541"/>
                </a:lnTo>
                <a:lnTo>
                  <a:pt x="106868" y="462094"/>
                </a:lnTo>
                <a:lnTo>
                  <a:pt x="112441" y="459510"/>
                </a:lnTo>
                <a:lnTo>
                  <a:pt x="119967" y="453025"/>
                </a:lnTo>
                <a:lnTo>
                  <a:pt x="128794" y="443939"/>
                </a:lnTo>
                <a:lnTo>
                  <a:pt x="138489" y="433119"/>
                </a:lnTo>
                <a:lnTo>
                  <a:pt x="146857" y="424954"/>
                </a:lnTo>
                <a:lnTo>
                  <a:pt x="154340" y="418557"/>
                </a:lnTo>
                <a:lnTo>
                  <a:pt x="161235" y="413340"/>
                </a:lnTo>
                <a:lnTo>
                  <a:pt x="166783" y="407958"/>
                </a:lnTo>
                <a:lnTo>
                  <a:pt x="171435" y="402464"/>
                </a:lnTo>
                <a:lnTo>
                  <a:pt x="175489" y="396897"/>
                </a:lnTo>
                <a:lnTo>
                  <a:pt x="180096" y="391280"/>
                </a:lnTo>
                <a:lnTo>
                  <a:pt x="185073" y="385631"/>
                </a:lnTo>
                <a:lnTo>
                  <a:pt x="190296" y="379960"/>
                </a:lnTo>
                <a:lnTo>
                  <a:pt x="196098" y="371118"/>
                </a:lnTo>
                <a:lnTo>
                  <a:pt x="199630" y="361156"/>
                </a:lnTo>
                <a:lnTo>
                  <a:pt x="204375" y="344029"/>
                </a:lnTo>
                <a:lnTo>
                  <a:pt x="206021" y="335080"/>
                </a:lnTo>
                <a:lnTo>
                  <a:pt x="207118" y="326256"/>
                </a:lnTo>
                <a:lnTo>
                  <a:pt x="207850" y="317517"/>
                </a:lnTo>
                <a:lnTo>
                  <a:pt x="207385" y="310738"/>
                </a:lnTo>
                <a:lnTo>
                  <a:pt x="204329" y="300665"/>
                </a:lnTo>
                <a:lnTo>
                  <a:pt x="199795" y="293014"/>
                </a:lnTo>
                <a:lnTo>
                  <a:pt x="197253" y="289640"/>
                </a:lnTo>
                <a:lnTo>
                  <a:pt x="193653" y="287391"/>
                </a:lnTo>
                <a:lnTo>
                  <a:pt x="189348" y="285891"/>
                </a:lnTo>
                <a:lnTo>
                  <a:pt x="184573" y="284891"/>
                </a:lnTo>
                <a:lnTo>
                  <a:pt x="180437" y="285178"/>
                </a:lnTo>
                <a:lnTo>
                  <a:pt x="176727" y="286321"/>
                </a:lnTo>
                <a:lnTo>
                  <a:pt x="159379" y="294999"/>
                </a:lnTo>
                <a:lnTo>
                  <a:pt x="155068" y="297631"/>
                </a:lnTo>
                <a:lnTo>
                  <a:pt x="151242" y="300338"/>
                </a:lnTo>
                <a:lnTo>
                  <a:pt x="147739" y="303095"/>
                </a:lnTo>
                <a:lnTo>
                  <a:pt x="143498" y="305886"/>
                </a:lnTo>
                <a:lnTo>
                  <a:pt x="138767" y="308699"/>
                </a:lnTo>
                <a:lnTo>
                  <a:pt x="133708" y="311527"/>
                </a:lnTo>
                <a:lnTo>
                  <a:pt x="128429" y="315317"/>
                </a:lnTo>
                <a:lnTo>
                  <a:pt x="123006" y="319749"/>
                </a:lnTo>
                <a:lnTo>
                  <a:pt x="117485" y="324608"/>
                </a:lnTo>
                <a:lnTo>
                  <a:pt x="111900" y="329753"/>
                </a:lnTo>
                <a:lnTo>
                  <a:pt x="100613" y="340549"/>
                </a:lnTo>
                <a:lnTo>
                  <a:pt x="51666" y="389138"/>
                </a:lnTo>
                <a:lnTo>
                  <a:pt x="44208" y="398490"/>
                </a:lnTo>
                <a:lnTo>
                  <a:pt x="36378" y="409488"/>
                </a:lnTo>
                <a:lnTo>
                  <a:pt x="28300" y="421582"/>
                </a:lnTo>
                <a:lnTo>
                  <a:pt x="22916" y="430597"/>
                </a:lnTo>
                <a:lnTo>
                  <a:pt x="16932" y="443154"/>
                </a:lnTo>
                <a:lnTo>
                  <a:pt x="13564" y="451027"/>
                </a:lnTo>
                <a:lnTo>
                  <a:pt x="12776" y="457949"/>
                </a:lnTo>
                <a:lnTo>
                  <a:pt x="12145" y="47148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50"/>
          <p:cNvSpPr/>
          <p:nvPr/>
        </p:nvSpPr>
        <p:spPr>
          <a:xfrm>
            <a:off x="397604" y="955582"/>
            <a:ext cx="385351" cy="278270"/>
          </a:xfrm>
          <a:custGeom>
            <a:avLst/>
            <a:gdLst/>
            <a:ahLst/>
            <a:cxnLst/>
            <a:rect l="0" t="0" r="0" b="0"/>
            <a:pathLst>
              <a:path w="385351" h="278270">
                <a:moveTo>
                  <a:pt x="316770" y="47400"/>
                </a:moveTo>
                <a:lnTo>
                  <a:pt x="312220" y="42849"/>
                </a:lnTo>
                <a:lnTo>
                  <a:pt x="300288" y="35468"/>
                </a:lnTo>
                <a:lnTo>
                  <a:pt x="294352" y="31826"/>
                </a:lnTo>
                <a:lnTo>
                  <a:pt x="280137" y="22698"/>
                </a:lnTo>
                <a:lnTo>
                  <a:pt x="273298" y="18550"/>
                </a:lnTo>
                <a:lnTo>
                  <a:pt x="266834" y="14831"/>
                </a:lnTo>
                <a:lnTo>
                  <a:pt x="260619" y="11400"/>
                </a:lnTo>
                <a:lnTo>
                  <a:pt x="248634" y="7588"/>
                </a:lnTo>
                <a:lnTo>
                  <a:pt x="236958" y="4941"/>
                </a:lnTo>
                <a:lnTo>
                  <a:pt x="225418" y="589"/>
                </a:lnTo>
                <a:lnTo>
                  <a:pt x="219674" y="0"/>
                </a:lnTo>
                <a:lnTo>
                  <a:pt x="208211" y="1886"/>
                </a:lnTo>
                <a:lnTo>
                  <a:pt x="201535" y="2770"/>
                </a:lnTo>
                <a:lnTo>
                  <a:pt x="194227" y="3359"/>
                </a:lnTo>
                <a:lnTo>
                  <a:pt x="186497" y="3752"/>
                </a:lnTo>
                <a:lnTo>
                  <a:pt x="177534" y="4966"/>
                </a:lnTo>
                <a:lnTo>
                  <a:pt x="167749" y="6728"/>
                </a:lnTo>
                <a:lnTo>
                  <a:pt x="157415" y="8856"/>
                </a:lnTo>
                <a:lnTo>
                  <a:pt x="147669" y="11226"/>
                </a:lnTo>
                <a:lnTo>
                  <a:pt x="138313" y="13759"/>
                </a:lnTo>
                <a:lnTo>
                  <a:pt x="129219" y="16400"/>
                </a:lnTo>
                <a:lnTo>
                  <a:pt x="120299" y="18161"/>
                </a:lnTo>
                <a:lnTo>
                  <a:pt x="111494" y="19335"/>
                </a:lnTo>
                <a:lnTo>
                  <a:pt x="102767" y="20117"/>
                </a:lnTo>
                <a:lnTo>
                  <a:pt x="91234" y="22544"/>
                </a:lnTo>
                <a:lnTo>
                  <a:pt x="77830" y="26067"/>
                </a:lnTo>
                <a:lnTo>
                  <a:pt x="63179" y="30320"/>
                </a:lnTo>
                <a:lnTo>
                  <a:pt x="52460" y="33156"/>
                </a:lnTo>
                <a:lnTo>
                  <a:pt x="44361" y="35047"/>
                </a:lnTo>
                <a:lnTo>
                  <a:pt x="38009" y="36307"/>
                </a:lnTo>
                <a:lnTo>
                  <a:pt x="30917" y="38100"/>
                </a:lnTo>
                <a:lnTo>
                  <a:pt x="23332" y="40247"/>
                </a:lnTo>
                <a:lnTo>
                  <a:pt x="15417" y="42631"/>
                </a:lnTo>
                <a:lnTo>
                  <a:pt x="10141" y="45173"/>
                </a:lnTo>
                <a:lnTo>
                  <a:pt x="6623" y="47821"/>
                </a:lnTo>
                <a:lnTo>
                  <a:pt x="4278" y="50538"/>
                </a:lnTo>
                <a:lnTo>
                  <a:pt x="2715" y="53302"/>
                </a:lnTo>
                <a:lnTo>
                  <a:pt x="978" y="58913"/>
                </a:lnTo>
                <a:lnTo>
                  <a:pt x="0" y="67427"/>
                </a:lnTo>
                <a:lnTo>
                  <a:pt x="815" y="69324"/>
                </a:lnTo>
                <a:lnTo>
                  <a:pt x="2311" y="70588"/>
                </a:lnTo>
                <a:lnTo>
                  <a:pt x="8418" y="73898"/>
                </a:lnTo>
                <a:lnTo>
                  <a:pt x="20657" y="81720"/>
                </a:lnTo>
                <a:lnTo>
                  <a:pt x="26969" y="84567"/>
                </a:lnTo>
                <a:lnTo>
                  <a:pt x="33082" y="86466"/>
                </a:lnTo>
                <a:lnTo>
                  <a:pt x="70233" y="94063"/>
                </a:lnTo>
                <a:lnTo>
                  <a:pt x="84785" y="97559"/>
                </a:lnTo>
                <a:lnTo>
                  <a:pt x="161679" y="117729"/>
                </a:lnTo>
                <a:lnTo>
                  <a:pt x="173371" y="120956"/>
                </a:lnTo>
                <a:lnTo>
                  <a:pt x="239855" y="140436"/>
                </a:lnTo>
                <a:lnTo>
                  <a:pt x="253111" y="145619"/>
                </a:lnTo>
                <a:lnTo>
                  <a:pt x="263853" y="150979"/>
                </a:lnTo>
                <a:lnTo>
                  <a:pt x="272920" y="156458"/>
                </a:lnTo>
                <a:lnTo>
                  <a:pt x="280869" y="162015"/>
                </a:lnTo>
                <a:lnTo>
                  <a:pt x="288074" y="167625"/>
                </a:lnTo>
                <a:lnTo>
                  <a:pt x="294782" y="173270"/>
                </a:lnTo>
                <a:lnTo>
                  <a:pt x="301159" y="179891"/>
                </a:lnTo>
                <a:lnTo>
                  <a:pt x="307315" y="187162"/>
                </a:lnTo>
                <a:lnTo>
                  <a:pt x="313324" y="194867"/>
                </a:lnTo>
                <a:lnTo>
                  <a:pt x="318283" y="202862"/>
                </a:lnTo>
                <a:lnTo>
                  <a:pt x="322541" y="211049"/>
                </a:lnTo>
                <a:lnTo>
                  <a:pt x="326333" y="219364"/>
                </a:lnTo>
                <a:lnTo>
                  <a:pt x="327908" y="227765"/>
                </a:lnTo>
                <a:lnTo>
                  <a:pt x="328005" y="236224"/>
                </a:lnTo>
                <a:lnTo>
                  <a:pt x="327118" y="244720"/>
                </a:lnTo>
                <a:lnTo>
                  <a:pt x="325574" y="251337"/>
                </a:lnTo>
                <a:lnTo>
                  <a:pt x="323592" y="256700"/>
                </a:lnTo>
                <a:lnTo>
                  <a:pt x="321318" y="261228"/>
                </a:lnTo>
                <a:lnTo>
                  <a:pt x="317897" y="265200"/>
                </a:lnTo>
                <a:lnTo>
                  <a:pt x="309016" y="272152"/>
                </a:lnTo>
                <a:lnTo>
                  <a:pt x="298719" y="275878"/>
                </a:lnTo>
                <a:lnTo>
                  <a:pt x="288745" y="277533"/>
                </a:lnTo>
                <a:lnTo>
                  <a:pt x="281137" y="278269"/>
                </a:lnTo>
                <a:lnTo>
                  <a:pt x="277775" y="277513"/>
                </a:lnTo>
                <a:lnTo>
                  <a:pt x="268492" y="272850"/>
                </a:lnTo>
                <a:lnTo>
                  <a:pt x="258757" y="270092"/>
                </a:lnTo>
                <a:lnTo>
                  <a:pt x="249394" y="266072"/>
                </a:lnTo>
                <a:lnTo>
                  <a:pt x="245183" y="262714"/>
                </a:lnTo>
                <a:lnTo>
                  <a:pt x="241423" y="258570"/>
                </a:lnTo>
                <a:lnTo>
                  <a:pt x="237964" y="253902"/>
                </a:lnTo>
                <a:lnTo>
                  <a:pt x="234120" y="246176"/>
                </a:lnTo>
                <a:lnTo>
                  <a:pt x="233095" y="242783"/>
                </a:lnTo>
                <a:lnTo>
                  <a:pt x="231460" y="235758"/>
                </a:lnTo>
                <a:lnTo>
                  <a:pt x="227102" y="215252"/>
                </a:lnTo>
                <a:lnTo>
                  <a:pt x="226511" y="205974"/>
                </a:lnTo>
                <a:lnTo>
                  <a:pt x="227070" y="197883"/>
                </a:lnTo>
                <a:lnTo>
                  <a:pt x="228395" y="190585"/>
                </a:lnTo>
                <a:lnTo>
                  <a:pt x="230231" y="183814"/>
                </a:lnTo>
                <a:lnTo>
                  <a:pt x="232408" y="177395"/>
                </a:lnTo>
                <a:lnTo>
                  <a:pt x="234811" y="171211"/>
                </a:lnTo>
                <a:lnTo>
                  <a:pt x="239271" y="162326"/>
                </a:lnTo>
                <a:lnTo>
                  <a:pt x="245102" y="151640"/>
                </a:lnTo>
                <a:lnTo>
                  <a:pt x="251846" y="139753"/>
                </a:lnTo>
                <a:lnTo>
                  <a:pt x="259200" y="128019"/>
                </a:lnTo>
                <a:lnTo>
                  <a:pt x="266960" y="116386"/>
                </a:lnTo>
                <a:lnTo>
                  <a:pt x="274991" y="104821"/>
                </a:lnTo>
                <a:lnTo>
                  <a:pt x="283203" y="95205"/>
                </a:lnTo>
                <a:lnTo>
                  <a:pt x="291534" y="86890"/>
                </a:lnTo>
                <a:lnTo>
                  <a:pt x="299946" y="79442"/>
                </a:lnTo>
                <a:lnTo>
                  <a:pt x="314373" y="66086"/>
                </a:lnTo>
                <a:lnTo>
                  <a:pt x="320887" y="59857"/>
                </a:lnTo>
                <a:lnTo>
                  <a:pt x="327135" y="54752"/>
                </a:lnTo>
                <a:lnTo>
                  <a:pt x="339157" y="46540"/>
                </a:lnTo>
                <a:lnTo>
                  <a:pt x="344077" y="42064"/>
                </a:lnTo>
                <a:lnTo>
                  <a:pt x="348310" y="37175"/>
                </a:lnTo>
                <a:lnTo>
                  <a:pt x="352084" y="32011"/>
                </a:lnTo>
                <a:lnTo>
                  <a:pt x="357458" y="26663"/>
                </a:lnTo>
                <a:lnTo>
                  <a:pt x="363898" y="21193"/>
                </a:lnTo>
                <a:lnTo>
                  <a:pt x="385350" y="45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51"/>
          <p:cNvSpPr/>
          <p:nvPr/>
        </p:nvSpPr>
        <p:spPr>
          <a:xfrm>
            <a:off x="810470" y="883176"/>
            <a:ext cx="250781" cy="339679"/>
          </a:xfrm>
          <a:custGeom>
            <a:avLst/>
            <a:gdLst/>
            <a:ahLst/>
            <a:cxnLst/>
            <a:rect l="0" t="0" r="0" b="0"/>
            <a:pathLst>
              <a:path w="250781" h="339679">
                <a:moveTo>
                  <a:pt x="169652" y="16936"/>
                </a:moveTo>
                <a:lnTo>
                  <a:pt x="165101" y="7834"/>
                </a:lnTo>
                <a:lnTo>
                  <a:pt x="162808" y="5153"/>
                </a:lnTo>
                <a:lnTo>
                  <a:pt x="160327" y="3366"/>
                </a:lnTo>
                <a:lnTo>
                  <a:pt x="157720" y="2174"/>
                </a:lnTo>
                <a:lnTo>
                  <a:pt x="154078" y="1380"/>
                </a:lnTo>
                <a:lnTo>
                  <a:pt x="149744" y="850"/>
                </a:lnTo>
                <a:lnTo>
                  <a:pt x="144950" y="497"/>
                </a:lnTo>
                <a:lnTo>
                  <a:pt x="140801" y="262"/>
                </a:lnTo>
                <a:lnTo>
                  <a:pt x="133652" y="0"/>
                </a:lnTo>
                <a:lnTo>
                  <a:pt x="130412" y="883"/>
                </a:lnTo>
                <a:lnTo>
                  <a:pt x="124272" y="4404"/>
                </a:lnTo>
                <a:lnTo>
                  <a:pt x="120349" y="6676"/>
                </a:lnTo>
                <a:lnTo>
                  <a:pt x="110909" y="11741"/>
                </a:lnTo>
                <a:lnTo>
                  <a:pt x="106678" y="14425"/>
                </a:lnTo>
                <a:lnTo>
                  <a:pt x="99436" y="19948"/>
                </a:lnTo>
                <a:lnTo>
                  <a:pt x="95219" y="22754"/>
                </a:lnTo>
                <a:lnTo>
                  <a:pt x="90502" y="25577"/>
                </a:lnTo>
                <a:lnTo>
                  <a:pt x="85453" y="28412"/>
                </a:lnTo>
                <a:lnTo>
                  <a:pt x="74763" y="34101"/>
                </a:lnTo>
                <a:lnTo>
                  <a:pt x="69245" y="36952"/>
                </a:lnTo>
                <a:lnTo>
                  <a:pt x="61756" y="44568"/>
                </a:lnTo>
                <a:lnTo>
                  <a:pt x="52954" y="55360"/>
                </a:lnTo>
                <a:lnTo>
                  <a:pt x="43276" y="68269"/>
                </a:lnTo>
                <a:lnTo>
                  <a:pt x="35871" y="77828"/>
                </a:lnTo>
                <a:lnTo>
                  <a:pt x="29982" y="85153"/>
                </a:lnTo>
                <a:lnTo>
                  <a:pt x="25104" y="90989"/>
                </a:lnTo>
                <a:lnTo>
                  <a:pt x="20899" y="97737"/>
                </a:lnTo>
                <a:lnTo>
                  <a:pt x="17143" y="105094"/>
                </a:lnTo>
                <a:lnTo>
                  <a:pt x="13687" y="112855"/>
                </a:lnTo>
                <a:lnTo>
                  <a:pt x="10430" y="120887"/>
                </a:lnTo>
                <a:lnTo>
                  <a:pt x="7307" y="129099"/>
                </a:lnTo>
                <a:lnTo>
                  <a:pt x="4272" y="137432"/>
                </a:lnTo>
                <a:lnTo>
                  <a:pt x="2248" y="143939"/>
                </a:lnTo>
                <a:lnTo>
                  <a:pt x="0" y="153709"/>
                </a:lnTo>
                <a:lnTo>
                  <a:pt x="353" y="156696"/>
                </a:lnTo>
                <a:lnTo>
                  <a:pt x="1541" y="158687"/>
                </a:lnTo>
                <a:lnTo>
                  <a:pt x="3286" y="160014"/>
                </a:lnTo>
                <a:lnTo>
                  <a:pt x="5401" y="160899"/>
                </a:lnTo>
                <a:lnTo>
                  <a:pt x="10292" y="161882"/>
                </a:lnTo>
                <a:lnTo>
                  <a:pt x="13882" y="161192"/>
                </a:lnTo>
                <a:lnTo>
                  <a:pt x="18180" y="159779"/>
                </a:lnTo>
                <a:lnTo>
                  <a:pt x="22951" y="157885"/>
                </a:lnTo>
                <a:lnTo>
                  <a:pt x="27084" y="155669"/>
                </a:lnTo>
                <a:lnTo>
                  <a:pt x="34216" y="150668"/>
                </a:lnTo>
                <a:lnTo>
                  <a:pt x="40560" y="145270"/>
                </a:lnTo>
                <a:lnTo>
                  <a:pt x="43586" y="142497"/>
                </a:lnTo>
                <a:lnTo>
                  <a:pt x="50366" y="137791"/>
                </a:lnTo>
                <a:lnTo>
                  <a:pt x="59648" y="131796"/>
                </a:lnTo>
                <a:lnTo>
                  <a:pt x="70598" y="124942"/>
                </a:lnTo>
                <a:lnTo>
                  <a:pt x="78851" y="117515"/>
                </a:lnTo>
                <a:lnTo>
                  <a:pt x="85306" y="109706"/>
                </a:lnTo>
                <a:lnTo>
                  <a:pt x="90561" y="101643"/>
                </a:lnTo>
                <a:lnTo>
                  <a:pt x="95970" y="92457"/>
                </a:lnTo>
                <a:lnTo>
                  <a:pt x="101480" y="82523"/>
                </a:lnTo>
                <a:lnTo>
                  <a:pt x="107059" y="72091"/>
                </a:lnTo>
                <a:lnTo>
                  <a:pt x="112683" y="64184"/>
                </a:lnTo>
                <a:lnTo>
                  <a:pt x="118338" y="57959"/>
                </a:lnTo>
                <a:lnTo>
                  <a:pt x="131999" y="45677"/>
                </a:lnTo>
                <a:lnTo>
                  <a:pt x="138916" y="38999"/>
                </a:lnTo>
                <a:lnTo>
                  <a:pt x="140589" y="38312"/>
                </a:lnTo>
                <a:lnTo>
                  <a:pt x="141704" y="38807"/>
                </a:lnTo>
                <a:lnTo>
                  <a:pt x="148354" y="49134"/>
                </a:lnTo>
                <a:lnTo>
                  <a:pt x="152596" y="55546"/>
                </a:lnTo>
                <a:lnTo>
                  <a:pt x="155423" y="61726"/>
                </a:lnTo>
                <a:lnTo>
                  <a:pt x="157309" y="67751"/>
                </a:lnTo>
                <a:lnTo>
                  <a:pt x="158566" y="73673"/>
                </a:lnTo>
                <a:lnTo>
                  <a:pt x="159404" y="79525"/>
                </a:lnTo>
                <a:lnTo>
                  <a:pt x="159962" y="85332"/>
                </a:lnTo>
                <a:lnTo>
                  <a:pt x="160335" y="91109"/>
                </a:lnTo>
                <a:lnTo>
                  <a:pt x="161535" y="96864"/>
                </a:lnTo>
                <a:lnTo>
                  <a:pt x="163288" y="102607"/>
                </a:lnTo>
                <a:lnTo>
                  <a:pt x="165410" y="108340"/>
                </a:lnTo>
                <a:lnTo>
                  <a:pt x="169681" y="117877"/>
                </a:lnTo>
                <a:lnTo>
                  <a:pt x="182048" y="143714"/>
                </a:lnTo>
                <a:lnTo>
                  <a:pt x="186488" y="154794"/>
                </a:lnTo>
                <a:lnTo>
                  <a:pt x="189449" y="164087"/>
                </a:lnTo>
                <a:lnTo>
                  <a:pt x="191422" y="172187"/>
                </a:lnTo>
                <a:lnTo>
                  <a:pt x="193690" y="180444"/>
                </a:lnTo>
                <a:lnTo>
                  <a:pt x="198751" y="197239"/>
                </a:lnTo>
                <a:lnTo>
                  <a:pt x="206955" y="222759"/>
                </a:lnTo>
                <a:lnTo>
                  <a:pt x="209760" y="232256"/>
                </a:lnTo>
                <a:lnTo>
                  <a:pt x="215418" y="252969"/>
                </a:lnTo>
                <a:lnTo>
                  <a:pt x="219213" y="263826"/>
                </a:lnTo>
                <a:lnTo>
                  <a:pt x="223647" y="274875"/>
                </a:lnTo>
                <a:lnTo>
                  <a:pt x="228509" y="286050"/>
                </a:lnTo>
                <a:lnTo>
                  <a:pt x="231750" y="294453"/>
                </a:lnTo>
                <a:lnTo>
                  <a:pt x="233911" y="301007"/>
                </a:lnTo>
                <a:lnTo>
                  <a:pt x="237264" y="310830"/>
                </a:lnTo>
                <a:lnTo>
                  <a:pt x="241929" y="318371"/>
                </a:lnTo>
                <a:lnTo>
                  <a:pt x="247178" y="327437"/>
                </a:lnTo>
                <a:lnTo>
                  <a:pt x="249911" y="332522"/>
                </a:lnTo>
                <a:lnTo>
                  <a:pt x="250780" y="335911"/>
                </a:lnTo>
                <a:lnTo>
                  <a:pt x="250408" y="338171"/>
                </a:lnTo>
                <a:lnTo>
                  <a:pt x="249206" y="339678"/>
                </a:lnTo>
                <a:lnTo>
                  <a:pt x="248406" y="338777"/>
                </a:lnTo>
                <a:lnTo>
                  <a:pt x="247872" y="336272"/>
                </a:lnTo>
                <a:lnTo>
                  <a:pt x="246804" y="32554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52"/>
          <p:cNvSpPr/>
          <p:nvPr/>
        </p:nvSpPr>
        <p:spPr>
          <a:xfrm>
            <a:off x="234478" y="737358"/>
            <a:ext cx="1113608" cy="642417"/>
          </a:xfrm>
          <a:custGeom>
            <a:avLst/>
            <a:gdLst/>
            <a:ahLst/>
            <a:cxnLst/>
            <a:rect l="0" t="0" r="0" b="0"/>
            <a:pathLst>
              <a:path w="1113608" h="642417">
                <a:moveTo>
                  <a:pt x="865659" y="94174"/>
                </a:moveTo>
                <a:lnTo>
                  <a:pt x="861108" y="80522"/>
                </a:lnTo>
                <a:lnTo>
                  <a:pt x="851254" y="63659"/>
                </a:lnTo>
                <a:lnTo>
                  <a:pt x="839254" y="45369"/>
                </a:lnTo>
                <a:lnTo>
                  <a:pt x="830746" y="30890"/>
                </a:lnTo>
                <a:lnTo>
                  <a:pt x="825239" y="25315"/>
                </a:lnTo>
                <a:lnTo>
                  <a:pt x="811500" y="16580"/>
                </a:lnTo>
                <a:lnTo>
                  <a:pt x="798408" y="12063"/>
                </a:lnTo>
                <a:lnTo>
                  <a:pt x="765380" y="4612"/>
                </a:lnTo>
                <a:lnTo>
                  <a:pt x="733288" y="1280"/>
                </a:lnTo>
                <a:lnTo>
                  <a:pt x="708403" y="500"/>
                </a:lnTo>
                <a:lnTo>
                  <a:pt x="626316" y="0"/>
                </a:lnTo>
                <a:lnTo>
                  <a:pt x="605132" y="911"/>
                </a:lnTo>
                <a:lnTo>
                  <a:pt x="571434" y="4464"/>
                </a:lnTo>
                <a:lnTo>
                  <a:pt x="541217" y="9218"/>
                </a:lnTo>
                <a:lnTo>
                  <a:pt x="497431" y="17249"/>
                </a:lnTo>
                <a:lnTo>
                  <a:pt x="469592" y="23790"/>
                </a:lnTo>
                <a:lnTo>
                  <a:pt x="444519" y="33047"/>
                </a:lnTo>
                <a:lnTo>
                  <a:pt x="363475" y="67172"/>
                </a:lnTo>
                <a:lnTo>
                  <a:pt x="302741" y="94873"/>
                </a:lnTo>
                <a:lnTo>
                  <a:pt x="213445" y="137810"/>
                </a:lnTo>
                <a:lnTo>
                  <a:pt x="187166" y="154525"/>
                </a:lnTo>
                <a:lnTo>
                  <a:pt x="165962" y="171479"/>
                </a:lnTo>
                <a:lnTo>
                  <a:pt x="147012" y="188539"/>
                </a:lnTo>
                <a:lnTo>
                  <a:pt x="106627" y="227862"/>
                </a:lnTo>
                <a:lnTo>
                  <a:pt x="93890" y="239497"/>
                </a:lnTo>
                <a:lnTo>
                  <a:pt x="72118" y="257504"/>
                </a:lnTo>
                <a:lnTo>
                  <a:pt x="55457" y="274398"/>
                </a:lnTo>
                <a:lnTo>
                  <a:pt x="41701" y="291431"/>
                </a:lnTo>
                <a:lnTo>
                  <a:pt x="29238" y="308526"/>
                </a:lnTo>
                <a:lnTo>
                  <a:pt x="19889" y="325649"/>
                </a:lnTo>
                <a:lnTo>
                  <a:pt x="12559" y="342784"/>
                </a:lnTo>
                <a:lnTo>
                  <a:pt x="6126" y="359925"/>
                </a:lnTo>
                <a:lnTo>
                  <a:pt x="2632" y="377068"/>
                </a:lnTo>
                <a:lnTo>
                  <a:pt x="1079" y="393260"/>
                </a:lnTo>
                <a:lnTo>
                  <a:pt x="389" y="406806"/>
                </a:lnTo>
                <a:lnTo>
                  <a:pt x="0" y="443346"/>
                </a:lnTo>
                <a:lnTo>
                  <a:pt x="898" y="454590"/>
                </a:lnTo>
                <a:lnTo>
                  <a:pt x="4436" y="472164"/>
                </a:lnTo>
                <a:lnTo>
                  <a:pt x="8618" y="482375"/>
                </a:lnTo>
                <a:lnTo>
                  <a:pt x="14263" y="493945"/>
                </a:lnTo>
                <a:lnTo>
                  <a:pt x="34754" y="533080"/>
                </a:lnTo>
                <a:lnTo>
                  <a:pt x="49446" y="553045"/>
                </a:lnTo>
                <a:lnTo>
                  <a:pt x="70416" y="571025"/>
                </a:lnTo>
                <a:lnTo>
                  <a:pt x="98162" y="588276"/>
                </a:lnTo>
                <a:lnTo>
                  <a:pt x="126654" y="602630"/>
                </a:lnTo>
                <a:lnTo>
                  <a:pt x="153617" y="613339"/>
                </a:lnTo>
                <a:lnTo>
                  <a:pt x="180656" y="622545"/>
                </a:lnTo>
                <a:lnTo>
                  <a:pt x="212374" y="630352"/>
                </a:lnTo>
                <a:lnTo>
                  <a:pt x="234633" y="632513"/>
                </a:lnTo>
                <a:lnTo>
                  <a:pt x="295889" y="638280"/>
                </a:lnTo>
                <a:lnTo>
                  <a:pt x="316267" y="639791"/>
                </a:lnTo>
                <a:lnTo>
                  <a:pt x="334615" y="640799"/>
                </a:lnTo>
                <a:lnTo>
                  <a:pt x="351610" y="641471"/>
                </a:lnTo>
                <a:lnTo>
                  <a:pt x="421036" y="642416"/>
                </a:lnTo>
                <a:lnTo>
                  <a:pt x="442561" y="641596"/>
                </a:lnTo>
                <a:lnTo>
                  <a:pt x="461674" y="640097"/>
                </a:lnTo>
                <a:lnTo>
                  <a:pt x="479178" y="638145"/>
                </a:lnTo>
                <a:lnTo>
                  <a:pt x="501325" y="634939"/>
                </a:lnTo>
                <a:lnTo>
                  <a:pt x="553873" y="626297"/>
                </a:lnTo>
                <a:lnTo>
                  <a:pt x="615057" y="615272"/>
                </a:lnTo>
                <a:lnTo>
                  <a:pt x="647918" y="606443"/>
                </a:lnTo>
                <a:lnTo>
                  <a:pt x="678398" y="596169"/>
                </a:lnTo>
                <a:lnTo>
                  <a:pt x="707819" y="585253"/>
                </a:lnTo>
                <a:lnTo>
                  <a:pt x="751158" y="568397"/>
                </a:lnTo>
                <a:lnTo>
                  <a:pt x="779845" y="554495"/>
                </a:lnTo>
                <a:lnTo>
                  <a:pt x="808469" y="539744"/>
                </a:lnTo>
                <a:lnTo>
                  <a:pt x="837066" y="526837"/>
                </a:lnTo>
                <a:lnTo>
                  <a:pt x="863111" y="512211"/>
                </a:lnTo>
                <a:lnTo>
                  <a:pt x="887387" y="496186"/>
                </a:lnTo>
                <a:lnTo>
                  <a:pt x="910876" y="479538"/>
                </a:lnTo>
                <a:lnTo>
                  <a:pt x="979915" y="428467"/>
                </a:lnTo>
                <a:lnTo>
                  <a:pt x="1000259" y="411341"/>
                </a:lnTo>
                <a:lnTo>
                  <a:pt x="1018826" y="393252"/>
                </a:lnTo>
                <a:lnTo>
                  <a:pt x="1027778" y="383094"/>
                </a:lnTo>
                <a:lnTo>
                  <a:pt x="1036603" y="372513"/>
                </a:lnTo>
                <a:lnTo>
                  <a:pt x="1051489" y="353135"/>
                </a:lnTo>
                <a:lnTo>
                  <a:pt x="1064455" y="334998"/>
                </a:lnTo>
                <a:lnTo>
                  <a:pt x="1076568" y="317412"/>
                </a:lnTo>
                <a:lnTo>
                  <a:pt x="1088301" y="297531"/>
                </a:lnTo>
                <a:lnTo>
                  <a:pt x="1094097" y="286895"/>
                </a:lnTo>
                <a:lnTo>
                  <a:pt x="1103077" y="267458"/>
                </a:lnTo>
                <a:lnTo>
                  <a:pt x="1109291" y="249294"/>
                </a:lnTo>
                <a:lnTo>
                  <a:pt x="1112052" y="231696"/>
                </a:lnTo>
                <a:lnTo>
                  <a:pt x="1113280" y="211810"/>
                </a:lnTo>
                <a:lnTo>
                  <a:pt x="1113607" y="201173"/>
                </a:lnTo>
                <a:lnTo>
                  <a:pt x="1111431" y="181734"/>
                </a:lnTo>
                <a:lnTo>
                  <a:pt x="1107288" y="164522"/>
                </a:lnTo>
                <a:lnTo>
                  <a:pt x="1102272" y="150522"/>
                </a:lnTo>
                <a:lnTo>
                  <a:pt x="1094328" y="135410"/>
                </a:lnTo>
                <a:lnTo>
                  <a:pt x="1089543" y="127380"/>
                </a:lnTo>
                <a:lnTo>
                  <a:pt x="1074065" y="113377"/>
                </a:lnTo>
                <a:lnTo>
                  <a:pt x="1043931" y="94784"/>
                </a:lnTo>
                <a:lnTo>
                  <a:pt x="1020139" y="83968"/>
                </a:lnTo>
                <a:lnTo>
                  <a:pt x="990514" y="75985"/>
                </a:lnTo>
                <a:lnTo>
                  <a:pt x="958298" y="69263"/>
                </a:lnTo>
                <a:lnTo>
                  <a:pt x="924929" y="64052"/>
                </a:lnTo>
                <a:lnTo>
                  <a:pt x="891049" y="61737"/>
                </a:lnTo>
                <a:lnTo>
                  <a:pt x="856941" y="60707"/>
                </a:lnTo>
                <a:lnTo>
                  <a:pt x="788478" y="60047"/>
                </a:lnTo>
                <a:lnTo>
                  <a:pt x="756744" y="62496"/>
                </a:lnTo>
                <a:lnTo>
                  <a:pt x="727717" y="65808"/>
                </a:lnTo>
                <a:lnTo>
                  <a:pt x="702117" y="67279"/>
                </a:lnTo>
                <a:lnTo>
                  <a:pt x="680578" y="70473"/>
                </a:lnTo>
                <a:lnTo>
                  <a:pt x="651346" y="770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53"/>
          <p:cNvSpPr/>
          <p:nvPr/>
        </p:nvSpPr>
        <p:spPr>
          <a:xfrm>
            <a:off x="509180" y="2940905"/>
            <a:ext cx="299493" cy="470950"/>
          </a:xfrm>
          <a:custGeom>
            <a:avLst/>
            <a:gdLst/>
            <a:ahLst/>
            <a:cxnLst/>
            <a:rect l="0" t="0" r="0" b="0"/>
            <a:pathLst>
              <a:path w="299493" h="470950">
                <a:moveTo>
                  <a:pt x="256629" y="50897"/>
                </a:moveTo>
                <a:lnTo>
                  <a:pt x="247528" y="41796"/>
                </a:lnTo>
                <a:lnTo>
                  <a:pt x="241989" y="37209"/>
                </a:lnTo>
                <a:lnTo>
                  <a:pt x="235439" y="32247"/>
                </a:lnTo>
                <a:lnTo>
                  <a:pt x="228215" y="27034"/>
                </a:lnTo>
                <a:lnTo>
                  <a:pt x="221494" y="22605"/>
                </a:lnTo>
                <a:lnTo>
                  <a:pt x="215108" y="18701"/>
                </a:lnTo>
                <a:lnTo>
                  <a:pt x="208946" y="15146"/>
                </a:lnTo>
                <a:lnTo>
                  <a:pt x="197019" y="8655"/>
                </a:lnTo>
                <a:lnTo>
                  <a:pt x="191172" y="5591"/>
                </a:lnTo>
                <a:lnTo>
                  <a:pt x="185369" y="3548"/>
                </a:lnTo>
                <a:lnTo>
                  <a:pt x="179595" y="2186"/>
                </a:lnTo>
                <a:lnTo>
                  <a:pt x="173840" y="1278"/>
                </a:lnTo>
                <a:lnTo>
                  <a:pt x="164907" y="269"/>
                </a:lnTo>
                <a:lnTo>
                  <a:pt x="161191" y="0"/>
                </a:lnTo>
                <a:lnTo>
                  <a:pt x="151982" y="2241"/>
                </a:lnTo>
                <a:lnTo>
                  <a:pt x="146860" y="4172"/>
                </a:lnTo>
                <a:lnTo>
                  <a:pt x="141540" y="6412"/>
                </a:lnTo>
                <a:lnTo>
                  <a:pt x="136088" y="8858"/>
                </a:lnTo>
                <a:lnTo>
                  <a:pt x="130548" y="11441"/>
                </a:lnTo>
                <a:lnTo>
                  <a:pt x="124950" y="15068"/>
                </a:lnTo>
                <a:lnTo>
                  <a:pt x="119314" y="19391"/>
                </a:lnTo>
                <a:lnTo>
                  <a:pt x="113650" y="24178"/>
                </a:lnTo>
                <a:lnTo>
                  <a:pt x="107970" y="28322"/>
                </a:lnTo>
                <a:lnTo>
                  <a:pt x="102278" y="32037"/>
                </a:lnTo>
                <a:lnTo>
                  <a:pt x="96579" y="35466"/>
                </a:lnTo>
                <a:lnTo>
                  <a:pt x="90874" y="39657"/>
                </a:lnTo>
                <a:lnTo>
                  <a:pt x="85166" y="44356"/>
                </a:lnTo>
                <a:lnTo>
                  <a:pt x="79455" y="49394"/>
                </a:lnTo>
                <a:lnTo>
                  <a:pt x="68030" y="60072"/>
                </a:lnTo>
                <a:lnTo>
                  <a:pt x="62317" y="65586"/>
                </a:lnTo>
                <a:lnTo>
                  <a:pt x="56603" y="72120"/>
                </a:lnTo>
                <a:lnTo>
                  <a:pt x="50888" y="79333"/>
                </a:lnTo>
                <a:lnTo>
                  <a:pt x="45174" y="86999"/>
                </a:lnTo>
                <a:lnTo>
                  <a:pt x="33744" y="103138"/>
                </a:lnTo>
                <a:lnTo>
                  <a:pt x="28029" y="111442"/>
                </a:lnTo>
                <a:lnTo>
                  <a:pt x="19139" y="125748"/>
                </a:lnTo>
                <a:lnTo>
                  <a:pt x="15435" y="132230"/>
                </a:lnTo>
                <a:lnTo>
                  <a:pt x="12013" y="142267"/>
                </a:lnTo>
                <a:lnTo>
                  <a:pt x="8780" y="154673"/>
                </a:lnTo>
                <a:lnTo>
                  <a:pt x="5671" y="168659"/>
                </a:lnTo>
                <a:lnTo>
                  <a:pt x="3599" y="179887"/>
                </a:lnTo>
                <a:lnTo>
                  <a:pt x="2217" y="189278"/>
                </a:lnTo>
                <a:lnTo>
                  <a:pt x="1296" y="197443"/>
                </a:lnTo>
                <a:lnTo>
                  <a:pt x="682" y="206697"/>
                </a:lnTo>
                <a:lnTo>
                  <a:pt x="273" y="216676"/>
                </a:lnTo>
                <a:lnTo>
                  <a:pt x="0" y="227139"/>
                </a:lnTo>
                <a:lnTo>
                  <a:pt x="2237" y="241304"/>
                </a:lnTo>
                <a:lnTo>
                  <a:pt x="4167" y="246415"/>
                </a:lnTo>
                <a:lnTo>
                  <a:pt x="7359" y="250775"/>
                </a:lnTo>
                <a:lnTo>
                  <a:pt x="15985" y="258159"/>
                </a:lnTo>
                <a:lnTo>
                  <a:pt x="23629" y="262076"/>
                </a:lnTo>
                <a:lnTo>
                  <a:pt x="27001" y="263121"/>
                </a:lnTo>
                <a:lnTo>
                  <a:pt x="31154" y="262864"/>
                </a:lnTo>
                <a:lnTo>
                  <a:pt x="35827" y="261741"/>
                </a:lnTo>
                <a:lnTo>
                  <a:pt x="40848" y="260040"/>
                </a:lnTo>
                <a:lnTo>
                  <a:pt x="46100" y="258906"/>
                </a:lnTo>
                <a:lnTo>
                  <a:pt x="51507" y="258149"/>
                </a:lnTo>
                <a:lnTo>
                  <a:pt x="57016" y="257645"/>
                </a:lnTo>
                <a:lnTo>
                  <a:pt x="61641" y="256357"/>
                </a:lnTo>
                <a:lnTo>
                  <a:pt x="69320" y="252385"/>
                </a:lnTo>
                <a:lnTo>
                  <a:pt x="78449" y="244905"/>
                </a:lnTo>
                <a:lnTo>
                  <a:pt x="83550" y="240243"/>
                </a:lnTo>
                <a:lnTo>
                  <a:pt x="90760" y="234278"/>
                </a:lnTo>
                <a:lnTo>
                  <a:pt x="108932" y="220029"/>
                </a:lnTo>
                <a:lnTo>
                  <a:pt x="122922" y="206515"/>
                </a:lnTo>
                <a:lnTo>
                  <a:pt x="139869" y="188932"/>
                </a:lnTo>
                <a:lnTo>
                  <a:pt x="184886" y="141009"/>
                </a:lnTo>
                <a:lnTo>
                  <a:pt x="212613" y="112300"/>
                </a:lnTo>
                <a:lnTo>
                  <a:pt x="217760" y="106120"/>
                </a:lnTo>
                <a:lnTo>
                  <a:pt x="223097" y="99142"/>
                </a:lnTo>
                <a:lnTo>
                  <a:pt x="228559" y="91633"/>
                </a:lnTo>
                <a:lnTo>
                  <a:pt x="237169" y="80750"/>
                </a:lnTo>
                <a:lnTo>
                  <a:pt x="240798" y="76514"/>
                </a:lnTo>
                <a:lnTo>
                  <a:pt x="244170" y="73690"/>
                </a:lnTo>
                <a:lnTo>
                  <a:pt x="252515" y="69716"/>
                </a:lnTo>
                <a:lnTo>
                  <a:pt x="254800" y="68786"/>
                </a:lnTo>
                <a:lnTo>
                  <a:pt x="256363" y="69490"/>
                </a:lnTo>
                <a:lnTo>
                  <a:pt x="260638" y="72813"/>
                </a:lnTo>
                <a:lnTo>
                  <a:pt x="262160" y="75033"/>
                </a:lnTo>
                <a:lnTo>
                  <a:pt x="265253" y="85565"/>
                </a:lnTo>
                <a:lnTo>
                  <a:pt x="269352" y="101865"/>
                </a:lnTo>
                <a:lnTo>
                  <a:pt x="270826" y="112498"/>
                </a:lnTo>
                <a:lnTo>
                  <a:pt x="271809" y="124350"/>
                </a:lnTo>
                <a:lnTo>
                  <a:pt x="272464" y="137013"/>
                </a:lnTo>
                <a:lnTo>
                  <a:pt x="273853" y="151170"/>
                </a:lnTo>
                <a:lnTo>
                  <a:pt x="275732" y="166323"/>
                </a:lnTo>
                <a:lnTo>
                  <a:pt x="277937" y="182141"/>
                </a:lnTo>
                <a:lnTo>
                  <a:pt x="279407" y="199353"/>
                </a:lnTo>
                <a:lnTo>
                  <a:pt x="280387" y="217495"/>
                </a:lnTo>
                <a:lnTo>
                  <a:pt x="281766" y="264725"/>
                </a:lnTo>
                <a:lnTo>
                  <a:pt x="282175" y="322216"/>
                </a:lnTo>
                <a:lnTo>
                  <a:pt x="282232" y="351791"/>
                </a:lnTo>
                <a:lnTo>
                  <a:pt x="283223" y="376271"/>
                </a:lnTo>
                <a:lnTo>
                  <a:pt x="284836" y="397353"/>
                </a:lnTo>
                <a:lnTo>
                  <a:pt x="286864" y="416170"/>
                </a:lnTo>
                <a:lnTo>
                  <a:pt x="289168" y="430620"/>
                </a:lnTo>
                <a:lnTo>
                  <a:pt x="291657" y="442158"/>
                </a:lnTo>
                <a:lnTo>
                  <a:pt x="299492" y="47094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54"/>
          <p:cNvSpPr/>
          <p:nvPr/>
        </p:nvSpPr>
        <p:spPr>
          <a:xfrm>
            <a:off x="920238" y="2991802"/>
            <a:ext cx="246785" cy="341063"/>
          </a:xfrm>
          <a:custGeom>
            <a:avLst/>
            <a:gdLst/>
            <a:ahLst/>
            <a:cxnLst/>
            <a:rect l="0" t="0" r="0" b="0"/>
            <a:pathLst>
              <a:path w="246785" h="341063">
                <a:moveTo>
                  <a:pt x="51311" y="42862"/>
                </a:moveTo>
                <a:lnTo>
                  <a:pt x="42210" y="38312"/>
                </a:lnTo>
                <a:lnTo>
                  <a:pt x="39529" y="37924"/>
                </a:lnTo>
                <a:lnTo>
                  <a:pt x="37741" y="38617"/>
                </a:lnTo>
                <a:lnTo>
                  <a:pt x="36550" y="40032"/>
                </a:lnTo>
                <a:lnTo>
                  <a:pt x="32686" y="46685"/>
                </a:lnTo>
                <a:lnTo>
                  <a:pt x="28746" y="55039"/>
                </a:lnTo>
                <a:lnTo>
                  <a:pt x="26995" y="61927"/>
                </a:lnTo>
                <a:lnTo>
                  <a:pt x="21137" y="70703"/>
                </a:lnTo>
                <a:lnTo>
                  <a:pt x="16907" y="75710"/>
                </a:lnTo>
                <a:lnTo>
                  <a:pt x="14088" y="81906"/>
                </a:lnTo>
                <a:lnTo>
                  <a:pt x="12208" y="88894"/>
                </a:lnTo>
                <a:lnTo>
                  <a:pt x="10955" y="96410"/>
                </a:lnTo>
                <a:lnTo>
                  <a:pt x="9167" y="104278"/>
                </a:lnTo>
                <a:lnTo>
                  <a:pt x="7023" y="112381"/>
                </a:lnTo>
                <a:lnTo>
                  <a:pt x="4641" y="120641"/>
                </a:lnTo>
                <a:lnTo>
                  <a:pt x="3053" y="128052"/>
                </a:lnTo>
                <a:lnTo>
                  <a:pt x="1994" y="134899"/>
                </a:lnTo>
                <a:lnTo>
                  <a:pt x="1288" y="141367"/>
                </a:lnTo>
                <a:lnTo>
                  <a:pt x="818" y="148537"/>
                </a:lnTo>
                <a:lnTo>
                  <a:pt x="504" y="156175"/>
                </a:lnTo>
                <a:lnTo>
                  <a:pt x="155" y="175138"/>
                </a:lnTo>
                <a:lnTo>
                  <a:pt x="0" y="202617"/>
                </a:lnTo>
                <a:lnTo>
                  <a:pt x="912" y="216040"/>
                </a:lnTo>
                <a:lnTo>
                  <a:pt x="2471" y="228800"/>
                </a:lnTo>
                <a:lnTo>
                  <a:pt x="4464" y="241115"/>
                </a:lnTo>
                <a:lnTo>
                  <a:pt x="8650" y="253136"/>
                </a:lnTo>
                <a:lnTo>
                  <a:pt x="14298" y="264960"/>
                </a:lnTo>
                <a:lnTo>
                  <a:pt x="20921" y="276653"/>
                </a:lnTo>
                <a:lnTo>
                  <a:pt x="27241" y="285400"/>
                </a:lnTo>
                <a:lnTo>
                  <a:pt x="33359" y="292184"/>
                </a:lnTo>
                <a:lnTo>
                  <a:pt x="39343" y="297660"/>
                </a:lnTo>
                <a:lnTo>
                  <a:pt x="47143" y="303215"/>
                </a:lnTo>
                <a:lnTo>
                  <a:pt x="56152" y="308823"/>
                </a:lnTo>
                <a:lnTo>
                  <a:pt x="74418" y="319182"/>
                </a:lnTo>
                <a:lnTo>
                  <a:pt x="88886" y="326961"/>
                </a:lnTo>
                <a:lnTo>
                  <a:pt x="107741" y="336696"/>
                </a:lnTo>
                <a:lnTo>
                  <a:pt x="114649" y="338764"/>
                </a:lnTo>
                <a:lnTo>
                  <a:pt x="122111" y="340143"/>
                </a:lnTo>
                <a:lnTo>
                  <a:pt x="129944" y="341062"/>
                </a:lnTo>
                <a:lnTo>
                  <a:pt x="137071" y="340722"/>
                </a:lnTo>
                <a:lnTo>
                  <a:pt x="143727" y="339543"/>
                </a:lnTo>
                <a:lnTo>
                  <a:pt x="150069" y="337805"/>
                </a:lnTo>
                <a:lnTo>
                  <a:pt x="156202" y="336646"/>
                </a:lnTo>
                <a:lnTo>
                  <a:pt x="162196" y="335873"/>
                </a:lnTo>
                <a:lnTo>
                  <a:pt x="168097" y="335358"/>
                </a:lnTo>
                <a:lnTo>
                  <a:pt x="173936" y="334062"/>
                </a:lnTo>
                <a:lnTo>
                  <a:pt x="179734" y="332245"/>
                </a:lnTo>
                <a:lnTo>
                  <a:pt x="185504" y="330082"/>
                </a:lnTo>
                <a:lnTo>
                  <a:pt x="190303" y="326734"/>
                </a:lnTo>
                <a:lnTo>
                  <a:pt x="194455" y="322598"/>
                </a:lnTo>
                <a:lnTo>
                  <a:pt x="201608" y="313874"/>
                </a:lnTo>
                <a:lnTo>
                  <a:pt x="207963" y="306822"/>
                </a:lnTo>
                <a:lnTo>
                  <a:pt x="210990" y="301703"/>
                </a:lnTo>
                <a:lnTo>
                  <a:pt x="213962" y="295433"/>
                </a:lnTo>
                <a:lnTo>
                  <a:pt x="216895" y="288395"/>
                </a:lnTo>
                <a:lnTo>
                  <a:pt x="219803" y="281798"/>
                </a:lnTo>
                <a:lnTo>
                  <a:pt x="225574" y="269389"/>
                </a:lnTo>
                <a:lnTo>
                  <a:pt x="228447" y="262460"/>
                </a:lnTo>
                <a:lnTo>
                  <a:pt x="231314" y="254984"/>
                </a:lnTo>
                <a:lnTo>
                  <a:pt x="237040" y="239056"/>
                </a:lnTo>
                <a:lnTo>
                  <a:pt x="242760" y="222452"/>
                </a:lnTo>
                <a:lnTo>
                  <a:pt x="244666" y="213071"/>
                </a:lnTo>
                <a:lnTo>
                  <a:pt x="245937" y="203008"/>
                </a:lnTo>
                <a:lnTo>
                  <a:pt x="246784" y="192488"/>
                </a:lnTo>
                <a:lnTo>
                  <a:pt x="246397" y="179761"/>
                </a:lnTo>
                <a:lnTo>
                  <a:pt x="245186" y="165560"/>
                </a:lnTo>
                <a:lnTo>
                  <a:pt x="243426" y="150379"/>
                </a:lnTo>
                <a:lnTo>
                  <a:pt x="242253" y="137400"/>
                </a:lnTo>
                <a:lnTo>
                  <a:pt x="241471" y="125890"/>
                </a:lnTo>
                <a:lnTo>
                  <a:pt x="240949" y="115359"/>
                </a:lnTo>
                <a:lnTo>
                  <a:pt x="238697" y="104529"/>
                </a:lnTo>
                <a:lnTo>
                  <a:pt x="235290" y="93498"/>
                </a:lnTo>
                <a:lnTo>
                  <a:pt x="231114" y="82335"/>
                </a:lnTo>
                <a:lnTo>
                  <a:pt x="227377" y="72987"/>
                </a:lnTo>
                <a:lnTo>
                  <a:pt x="223934" y="64851"/>
                </a:lnTo>
                <a:lnTo>
                  <a:pt x="220685" y="57521"/>
                </a:lnTo>
                <a:lnTo>
                  <a:pt x="216615" y="50730"/>
                </a:lnTo>
                <a:lnTo>
                  <a:pt x="211996" y="44297"/>
                </a:lnTo>
                <a:lnTo>
                  <a:pt x="207012" y="38104"/>
                </a:lnTo>
                <a:lnTo>
                  <a:pt x="201784" y="33023"/>
                </a:lnTo>
                <a:lnTo>
                  <a:pt x="196394" y="28683"/>
                </a:lnTo>
                <a:lnTo>
                  <a:pt x="190896" y="24837"/>
                </a:lnTo>
                <a:lnTo>
                  <a:pt x="185325" y="21320"/>
                </a:lnTo>
                <a:lnTo>
                  <a:pt x="179706" y="18023"/>
                </a:lnTo>
                <a:lnTo>
                  <a:pt x="174056" y="14873"/>
                </a:lnTo>
                <a:lnTo>
                  <a:pt x="164573" y="12773"/>
                </a:lnTo>
                <a:lnTo>
                  <a:pt x="152537" y="11373"/>
                </a:lnTo>
                <a:lnTo>
                  <a:pt x="138798" y="10439"/>
                </a:lnTo>
                <a:lnTo>
                  <a:pt x="124876" y="8865"/>
                </a:lnTo>
                <a:lnTo>
                  <a:pt x="110832" y="6862"/>
                </a:lnTo>
                <a:lnTo>
                  <a:pt x="4273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55"/>
          <p:cNvSpPr/>
          <p:nvPr/>
        </p:nvSpPr>
        <p:spPr>
          <a:xfrm>
            <a:off x="217394" y="2728007"/>
            <a:ext cx="1182065" cy="940655"/>
          </a:xfrm>
          <a:custGeom>
            <a:avLst/>
            <a:gdLst/>
            <a:ahLst/>
            <a:cxnLst/>
            <a:rect l="0" t="0" r="0" b="0"/>
            <a:pathLst>
              <a:path w="1182065" h="940655">
                <a:moveTo>
                  <a:pt x="608423" y="40910"/>
                </a:moveTo>
                <a:lnTo>
                  <a:pt x="573663" y="24800"/>
                </a:lnTo>
                <a:lnTo>
                  <a:pt x="557731" y="19463"/>
                </a:lnTo>
                <a:lnTo>
                  <a:pt x="521479" y="11204"/>
                </a:lnTo>
                <a:lnTo>
                  <a:pt x="496619" y="7978"/>
                </a:lnTo>
                <a:lnTo>
                  <a:pt x="479675" y="9764"/>
                </a:lnTo>
                <a:lnTo>
                  <a:pt x="445514" y="18671"/>
                </a:lnTo>
                <a:lnTo>
                  <a:pt x="410297" y="30555"/>
                </a:lnTo>
                <a:lnTo>
                  <a:pt x="378692" y="44933"/>
                </a:lnTo>
                <a:lnTo>
                  <a:pt x="322524" y="72496"/>
                </a:lnTo>
                <a:lnTo>
                  <a:pt x="288339" y="94084"/>
                </a:lnTo>
                <a:lnTo>
                  <a:pt x="255343" y="117883"/>
                </a:lnTo>
                <a:lnTo>
                  <a:pt x="190275" y="166075"/>
                </a:lnTo>
                <a:lnTo>
                  <a:pt x="175353" y="180551"/>
                </a:lnTo>
                <a:lnTo>
                  <a:pt x="159690" y="197822"/>
                </a:lnTo>
                <a:lnTo>
                  <a:pt x="143532" y="216955"/>
                </a:lnTo>
                <a:lnTo>
                  <a:pt x="130856" y="233521"/>
                </a:lnTo>
                <a:lnTo>
                  <a:pt x="111691" y="262088"/>
                </a:lnTo>
                <a:lnTo>
                  <a:pt x="94283" y="287484"/>
                </a:lnTo>
                <a:lnTo>
                  <a:pt x="77974" y="311471"/>
                </a:lnTo>
                <a:lnTo>
                  <a:pt x="64375" y="334832"/>
                </a:lnTo>
                <a:lnTo>
                  <a:pt x="51981" y="360454"/>
                </a:lnTo>
                <a:lnTo>
                  <a:pt x="46009" y="373955"/>
                </a:lnTo>
                <a:lnTo>
                  <a:pt x="39171" y="391527"/>
                </a:lnTo>
                <a:lnTo>
                  <a:pt x="23952" y="433912"/>
                </a:lnTo>
                <a:lnTo>
                  <a:pt x="17798" y="452454"/>
                </a:lnTo>
                <a:lnTo>
                  <a:pt x="12743" y="468625"/>
                </a:lnTo>
                <a:lnTo>
                  <a:pt x="5539" y="497706"/>
                </a:lnTo>
                <a:lnTo>
                  <a:pt x="2337" y="526505"/>
                </a:lnTo>
                <a:lnTo>
                  <a:pt x="914" y="552640"/>
                </a:lnTo>
                <a:lnTo>
                  <a:pt x="281" y="576956"/>
                </a:lnTo>
                <a:lnTo>
                  <a:pt x="0" y="600463"/>
                </a:lnTo>
                <a:lnTo>
                  <a:pt x="2415" y="623610"/>
                </a:lnTo>
                <a:lnTo>
                  <a:pt x="6664" y="646598"/>
                </a:lnTo>
                <a:lnTo>
                  <a:pt x="11727" y="669515"/>
                </a:lnTo>
                <a:lnTo>
                  <a:pt x="17152" y="689860"/>
                </a:lnTo>
                <a:lnTo>
                  <a:pt x="23691" y="709380"/>
                </a:lnTo>
                <a:lnTo>
                  <a:pt x="32947" y="730755"/>
                </a:lnTo>
                <a:lnTo>
                  <a:pt x="48868" y="759659"/>
                </a:lnTo>
                <a:lnTo>
                  <a:pt x="70201" y="786320"/>
                </a:lnTo>
                <a:lnTo>
                  <a:pt x="103010" y="815038"/>
                </a:lnTo>
                <a:lnTo>
                  <a:pt x="128471" y="837971"/>
                </a:lnTo>
                <a:lnTo>
                  <a:pt x="165214" y="863270"/>
                </a:lnTo>
                <a:lnTo>
                  <a:pt x="187604" y="874081"/>
                </a:lnTo>
                <a:lnTo>
                  <a:pt x="213430" y="882061"/>
                </a:lnTo>
                <a:lnTo>
                  <a:pt x="250194" y="896459"/>
                </a:lnTo>
                <a:lnTo>
                  <a:pt x="285217" y="908240"/>
                </a:lnTo>
                <a:lnTo>
                  <a:pt x="310085" y="913452"/>
                </a:lnTo>
                <a:lnTo>
                  <a:pt x="383436" y="926864"/>
                </a:lnTo>
                <a:lnTo>
                  <a:pt x="415569" y="931583"/>
                </a:lnTo>
                <a:lnTo>
                  <a:pt x="442706" y="934730"/>
                </a:lnTo>
                <a:lnTo>
                  <a:pt x="466513" y="936828"/>
                </a:lnTo>
                <a:lnTo>
                  <a:pt x="503124" y="939158"/>
                </a:lnTo>
                <a:lnTo>
                  <a:pt x="539716" y="940194"/>
                </a:lnTo>
                <a:lnTo>
                  <a:pt x="594079" y="940654"/>
                </a:lnTo>
                <a:lnTo>
                  <a:pt x="617910" y="939825"/>
                </a:lnTo>
                <a:lnTo>
                  <a:pt x="638560" y="938319"/>
                </a:lnTo>
                <a:lnTo>
                  <a:pt x="674205" y="935058"/>
                </a:lnTo>
                <a:lnTo>
                  <a:pt x="705922" y="933610"/>
                </a:lnTo>
                <a:lnTo>
                  <a:pt x="735893" y="930425"/>
                </a:lnTo>
                <a:lnTo>
                  <a:pt x="765089" y="925835"/>
                </a:lnTo>
                <a:lnTo>
                  <a:pt x="793940" y="920620"/>
                </a:lnTo>
                <a:lnTo>
                  <a:pt x="822637" y="912587"/>
                </a:lnTo>
                <a:lnTo>
                  <a:pt x="850314" y="903620"/>
                </a:lnTo>
                <a:lnTo>
                  <a:pt x="875315" y="896459"/>
                </a:lnTo>
                <a:lnTo>
                  <a:pt x="910810" y="882522"/>
                </a:lnTo>
                <a:lnTo>
                  <a:pt x="945458" y="861776"/>
                </a:lnTo>
                <a:lnTo>
                  <a:pt x="979853" y="842083"/>
                </a:lnTo>
                <a:lnTo>
                  <a:pt x="1009624" y="819632"/>
                </a:lnTo>
                <a:lnTo>
                  <a:pt x="1036542" y="794883"/>
                </a:lnTo>
                <a:lnTo>
                  <a:pt x="1071238" y="760919"/>
                </a:lnTo>
                <a:lnTo>
                  <a:pt x="1096073" y="735259"/>
                </a:lnTo>
                <a:lnTo>
                  <a:pt x="1109637" y="718127"/>
                </a:lnTo>
                <a:lnTo>
                  <a:pt x="1127094" y="690828"/>
                </a:lnTo>
                <a:lnTo>
                  <a:pt x="1137084" y="674214"/>
                </a:lnTo>
                <a:lnTo>
                  <a:pt x="1145649" y="657422"/>
                </a:lnTo>
                <a:lnTo>
                  <a:pt x="1153264" y="640513"/>
                </a:lnTo>
                <a:lnTo>
                  <a:pt x="1160245" y="623526"/>
                </a:lnTo>
                <a:lnTo>
                  <a:pt x="1165852" y="605533"/>
                </a:lnTo>
                <a:lnTo>
                  <a:pt x="1170542" y="586870"/>
                </a:lnTo>
                <a:lnTo>
                  <a:pt x="1174622" y="567761"/>
                </a:lnTo>
                <a:lnTo>
                  <a:pt x="1179154" y="538909"/>
                </a:lnTo>
                <a:lnTo>
                  <a:pt x="1181169" y="515608"/>
                </a:lnTo>
                <a:lnTo>
                  <a:pt x="1182064" y="492552"/>
                </a:lnTo>
                <a:lnTo>
                  <a:pt x="1179922" y="472145"/>
                </a:lnTo>
                <a:lnTo>
                  <a:pt x="1175795" y="452598"/>
                </a:lnTo>
                <a:lnTo>
                  <a:pt x="1170786" y="431210"/>
                </a:lnTo>
                <a:lnTo>
                  <a:pt x="1165259" y="413505"/>
                </a:lnTo>
                <a:lnTo>
                  <a:pt x="1148958" y="365893"/>
                </a:lnTo>
                <a:lnTo>
                  <a:pt x="1140230" y="342338"/>
                </a:lnTo>
                <a:lnTo>
                  <a:pt x="1122912" y="298385"/>
                </a:lnTo>
                <a:lnTo>
                  <a:pt x="1113340" y="277330"/>
                </a:lnTo>
                <a:lnTo>
                  <a:pt x="1103150" y="256626"/>
                </a:lnTo>
                <a:lnTo>
                  <a:pt x="1050057" y="153314"/>
                </a:lnTo>
                <a:lnTo>
                  <a:pt x="1034575" y="126110"/>
                </a:lnTo>
                <a:lnTo>
                  <a:pt x="1013724" y="99414"/>
                </a:lnTo>
                <a:lnTo>
                  <a:pt x="991439" y="74532"/>
                </a:lnTo>
                <a:lnTo>
                  <a:pt x="967231" y="49814"/>
                </a:lnTo>
                <a:lnTo>
                  <a:pt x="933934" y="24395"/>
                </a:lnTo>
                <a:lnTo>
                  <a:pt x="925442" y="18470"/>
                </a:lnTo>
                <a:lnTo>
                  <a:pt x="908388" y="11887"/>
                </a:lnTo>
                <a:lnTo>
                  <a:pt x="880181" y="5641"/>
                </a:lnTo>
                <a:lnTo>
                  <a:pt x="847694" y="297"/>
                </a:lnTo>
                <a:lnTo>
                  <a:pt x="826208" y="0"/>
                </a:lnTo>
                <a:lnTo>
                  <a:pt x="797094" y="4235"/>
                </a:lnTo>
                <a:lnTo>
                  <a:pt x="765714" y="6866"/>
                </a:lnTo>
                <a:lnTo>
                  <a:pt x="729028" y="15805"/>
                </a:lnTo>
                <a:lnTo>
                  <a:pt x="705435" y="23947"/>
                </a:lnTo>
                <a:lnTo>
                  <a:pt x="668430" y="409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56"/>
          <p:cNvSpPr/>
          <p:nvPr/>
        </p:nvSpPr>
        <p:spPr>
          <a:xfrm>
            <a:off x="1957387" y="3011330"/>
            <a:ext cx="377191" cy="331827"/>
          </a:xfrm>
          <a:custGeom>
            <a:avLst/>
            <a:gdLst/>
            <a:ahLst/>
            <a:cxnLst/>
            <a:rect l="0" t="0" r="0" b="0"/>
            <a:pathLst>
              <a:path w="377191" h="331827">
                <a:moveTo>
                  <a:pt x="377190" y="14762"/>
                </a:moveTo>
                <a:lnTo>
                  <a:pt x="372639" y="5661"/>
                </a:lnTo>
                <a:lnTo>
                  <a:pt x="369394" y="2979"/>
                </a:lnTo>
                <a:lnTo>
                  <a:pt x="365325" y="1192"/>
                </a:lnTo>
                <a:lnTo>
                  <a:pt x="360707" y="0"/>
                </a:lnTo>
                <a:lnTo>
                  <a:pt x="350009" y="158"/>
                </a:lnTo>
                <a:lnTo>
                  <a:pt x="335257" y="1216"/>
                </a:lnTo>
                <a:lnTo>
                  <a:pt x="317802" y="2874"/>
                </a:lnTo>
                <a:lnTo>
                  <a:pt x="301403" y="3979"/>
                </a:lnTo>
                <a:lnTo>
                  <a:pt x="285708" y="4716"/>
                </a:lnTo>
                <a:lnTo>
                  <a:pt x="255569" y="5535"/>
                </a:lnTo>
                <a:lnTo>
                  <a:pt x="226298" y="5899"/>
                </a:lnTo>
                <a:lnTo>
                  <a:pt x="205158" y="6948"/>
                </a:lnTo>
                <a:lnTo>
                  <a:pt x="111154" y="13545"/>
                </a:lnTo>
                <a:lnTo>
                  <a:pt x="104583" y="14903"/>
                </a:lnTo>
                <a:lnTo>
                  <a:pt x="94741" y="18952"/>
                </a:lnTo>
                <a:lnTo>
                  <a:pt x="88397" y="22036"/>
                </a:lnTo>
                <a:lnTo>
                  <a:pt x="81966" y="27501"/>
                </a:lnTo>
                <a:lnTo>
                  <a:pt x="80361" y="29922"/>
                </a:lnTo>
                <a:lnTo>
                  <a:pt x="77151" y="37880"/>
                </a:lnTo>
                <a:lnTo>
                  <a:pt x="70590" y="46271"/>
                </a:lnTo>
                <a:lnTo>
                  <a:pt x="65346" y="51944"/>
                </a:lnTo>
                <a:lnTo>
                  <a:pt x="63566" y="54790"/>
                </a:lnTo>
                <a:lnTo>
                  <a:pt x="60110" y="63346"/>
                </a:lnTo>
                <a:lnTo>
                  <a:pt x="53476" y="72867"/>
                </a:lnTo>
                <a:lnTo>
                  <a:pt x="48215" y="82179"/>
                </a:lnTo>
                <a:lnTo>
                  <a:pt x="45478" y="89234"/>
                </a:lnTo>
                <a:lnTo>
                  <a:pt x="42701" y="97747"/>
                </a:lnTo>
                <a:lnTo>
                  <a:pt x="35951" y="120583"/>
                </a:lnTo>
                <a:lnTo>
                  <a:pt x="34782" y="129090"/>
                </a:lnTo>
                <a:lnTo>
                  <a:pt x="34436" y="137643"/>
                </a:lnTo>
                <a:lnTo>
                  <a:pt x="36292" y="139545"/>
                </a:lnTo>
                <a:lnTo>
                  <a:pt x="39435" y="140813"/>
                </a:lnTo>
                <a:lnTo>
                  <a:pt x="50419" y="142598"/>
                </a:lnTo>
                <a:lnTo>
                  <a:pt x="53616" y="142848"/>
                </a:lnTo>
                <a:lnTo>
                  <a:pt x="60509" y="141110"/>
                </a:lnTo>
                <a:lnTo>
                  <a:pt x="69866" y="138047"/>
                </a:lnTo>
                <a:lnTo>
                  <a:pt x="80868" y="134099"/>
                </a:lnTo>
                <a:lnTo>
                  <a:pt x="91059" y="131468"/>
                </a:lnTo>
                <a:lnTo>
                  <a:pt x="100711" y="129714"/>
                </a:lnTo>
                <a:lnTo>
                  <a:pt x="110003" y="128544"/>
                </a:lnTo>
                <a:lnTo>
                  <a:pt x="120961" y="126811"/>
                </a:lnTo>
                <a:lnTo>
                  <a:pt x="145835" y="122347"/>
                </a:lnTo>
                <a:lnTo>
                  <a:pt x="157231" y="120775"/>
                </a:lnTo>
                <a:lnTo>
                  <a:pt x="167686" y="119728"/>
                </a:lnTo>
                <a:lnTo>
                  <a:pt x="177513" y="119029"/>
                </a:lnTo>
                <a:lnTo>
                  <a:pt x="186922" y="118563"/>
                </a:lnTo>
                <a:lnTo>
                  <a:pt x="204996" y="118046"/>
                </a:lnTo>
                <a:lnTo>
                  <a:pt x="257110" y="117668"/>
                </a:lnTo>
                <a:lnTo>
                  <a:pt x="264751" y="118609"/>
                </a:lnTo>
                <a:lnTo>
                  <a:pt x="271751" y="120188"/>
                </a:lnTo>
                <a:lnTo>
                  <a:pt x="278322" y="122194"/>
                </a:lnTo>
                <a:lnTo>
                  <a:pt x="288164" y="126962"/>
                </a:lnTo>
                <a:lnTo>
                  <a:pt x="299059" y="135001"/>
                </a:lnTo>
                <a:lnTo>
                  <a:pt x="302243" y="137784"/>
                </a:lnTo>
                <a:lnTo>
                  <a:pt x="308320" y="145956"/>
                </a:lnTo>
                <a:lnTo>
                  <a:pt x="311274" y="150802"/>
                </a:lnTo>
                <a:lnTo>
                  <a:pt x="313244" y="156891"/>
                </a:lnTo>
                <a:lnTo>
                  <a:pt x="314557" y="163807"/>
                </a:lnTo>
                <a:lnTo>
                  <a:pt x="315432" y="171275"/>
                </a:lnTo>
                <a:lnTo>
                  <a:pt x="315063" y="178159"/>
                </a:lnTo>
                <a:lnTo>
                  <a:pt x="313864" y="184654"/>
                </a:lnTo>
                <a:lnTo>
                  <a:pt x="312113" y="190888"/>
                </a:lnTo>
                <a:lnTo>
                  <a:pt x="309993" y="196949"/>
                </a:lnTo>
                <a:lnTo>
                  <a:pt x="307627" y="202895"/>
                </a:lnTo>
                <a:lnTo>
                  <a:pt x="305097" y="208764"/>
                </a:lnTo>
                <a:lnTo>
                  <a:pt x="299601" y="217439"/>
                </a:lnTo>
                <a:lnTo>
                  <a:pt x="292126" y="227985"/>
                </a:lnTo>
                <a:lnTo>
                  <a:pt x="283333" y="239778"/>
                </a:lnTo>
                <a:lnTo>
                  <a:pt x="275567" y="249545"/>
                </a:lnTo>
                <a:lnTo>
                  <a:pt x="268483" y="257962"/>
                </a:lnTo>
                <a:lnTo>
                  <a:pt x="261856" y="265478"/>
                </a:lnTo>
                <a:lnTo>
                  <a:pt x="255533" y="271441"/>
                </a:lnTo>
                <a:lnTo>
                  <a:pt x="249413" y="276369"/>
                </a:lnTo>
                <a:lnTo>
                  <a:pt x="243428" y="280607"/>
                </a:lnTo>
                <a:lnTo>
                  <a:pt x="231698" y="290395"/>
                </a:lnTo>
                <a:lnTo>
                  <a:pt x="220134" y="300143"/>
                </a:lnTo>
                <a:lnTo>
                  <a:pt x="208645" y="307651"/>
                </a:lnTo>
                <a:lnTo>
                  <a:pt x="201962" y="310986"/>
                </a:lnTo>
                <a:lnTo>
                  <a:pt x="194649" y="314162"/>
                </a:lnTo>
                <a:lnTo>
                  <a:pt x="186916" y="317232"/>
                </a:lnTo>
                <a:lnTo>
                  <a:pt x="179855" y="319279"/>
                </a:lnTo>
                <a:lnTo>
                  <a:pt x="173243" y="320644"/>
                </a:lnTo>
                <a:lnTo>
                  <a:pt x="166931" y="321553"/>
                </a:lnTo>
                <a:lnTo>
                  <a:pt x="160817" y="323112"/>
                </a:lnTo>
                <a:lnTo>
                  <a:pt x="154836" y="325104"/>
                </a:lnTo>
                <a:lnTo>
                  <a:pt x="143111" y="328904"/>
                </a:lnTo>
                <a:lnTo>
                  <a:pt x="131550" y="330593"/>
                </a:lnTo>
                <a:lnTo>
                  <a:pt x="123895" y="331044"/>
                </a:lnTo>
                <a:lnTo>
                  <a:pt x="105229" y="331544"/>
                </a:lnTo>
                <a:lnTo>
                  <a:pt x="73301" y="331826"/>
                </a:lnTo>
                <a:lnTo>
                  <a:pt x="63155" y="330913"/>
                </a:lnTo>
                <a:lnTo>
                  <a:pt x="53533" y="329352"/>
                </a:lnTo>
                <a:lnTo>
                  <a:pt x="44261" y="327359"/>
                </a:lnTo>
                <a:lnTo>
                  <a:pt x="37128" y="326030"/>
                </a:lnTo>
                <a:lnTo>
                  <a:pt x="26661" y="324553"/>
                </a:lnTo>
                <a:lnTo>
                  <a:pt x="16294" y="323897"/>
                </a:lnTo>
                <a:lnTo>
                  <a:pt x="0" y="3233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57"/>
          <p:cNvSpPr/>
          <p:nvPr/>
        </p:nvSpPr>
        <p:spPr>
          <a:xfrm>
            <a:off x="2416818" y="3060382"/>
            <a:ext cx="248833" cy="342901"/>
          </a:xfrm>
          <a:custGeom>
            <a:avLst/>
            <a:gdLst/>
            <a:ahLst/>
            <a:cxnLst/>
            <a:rect l="0" t="0" r="0" b="0"/>
            <a:pathLst>
              <a:path w="248833" h="342901">
                <a:moveTo>
                  <a:pt x="106354" y="0"/>
                </a:moveTo>
                <a:lnTo>
                  <a:pt x="97252" y="9102"/>
                </a:lnTo>
                <a:lnTo>
                  <a:pt x="90244" y="18650"/>
                </a:lnTo>
                <a:lnTo>
                  <a:pt x="83954" y="28292"/>
                </a:lnTo>
                <a:lnTo>
                  <a:pt x="77983" y="35751"/>
                </a:lnTo>
                <a:lnTo>
                  <a:pt x="72155" y="44782"/>
                </a:lnTo>
                <a:lnTo>
                  <a:pt x="69267" y="49857"/>
                </a:lnTo>
                <a:lnTo>
                  <a:pt x="65437" y="58003"/>
                </a:lnTo>
                <a:lnTo>
                  <a:pt x="56101" y="79754"/>
                </a:lnTo>
                <a:lnTo>
                  <a:pt x="50944" y="90317"/>
                </a:lnTo>
                <a:lnTo>
                  <a:pt x="45602" y="100216"/>
                </a:lnTo>
                <a:lnTo>
                  <a:pt x="40135" y="109674"/>
                </a:lnTo>
                <a:lnTo>
                  <a:pt x="34585" y="121693"/>
                </a:lnTo>
                <a:lnTo>
                  <a:pt x="28981" y="135421"/>
                </a:lnTo>
                <a:lnTo>
                  <a:pt x="23339" y="150289"/>
                </a:lnTo>
                <a:lnTo>
                  <a:pt x="18626" y="162105"/>
                </a:lnTo>
                <a:lnTo>
                  <a:pt x="14531" y="171887"/>
                </a:lnTo>
                <a:lnTo>
                  <a:pt x="10849" y="180314"/>
                </a:lnTo>
                <a:lnTo>
                  <a:pt x="7441" y="190694"/>
                </a:lnTo>
                <a:lnTo>
                  <a:pt x="4217" y="202377"/>
                </a:lnTo>
                <a:lnTo>
                  <a:pt x="1115" y="214928"/>
                </a:lnTo>
                <a:lnTo>
                  <a:pt x="0" y="225201"/>
                </a:lnTo>
                <a:lnTo>
                  <a:pt x="209" y="233954"/>
                </a:lnTo>
                <a:lnTo>
                  <a:pt x="1301" y="241694"/>
                </a:lnTo>
                <a:lnTo>
                  <a:pt x="2028" y="248760"/>
                </a:lnTo>
                <a:lnTo>
                  <a:pt x="2514" y="255375"/>
                </a:lnTo>
                <a:lnTo>
                  <a:pt x="2837" y="261690"/>
                </a:lnTo>
                <a:lnTo>
                  <a:pt x="4005" y="266852"/>
                </a:lnTo>
                <a:lnTo>
                  <a:pt x="7843" y="275129"/>
                </a:lnTo>
                <a:lnTo>
                  <a:pt x="12105" y="280574"/>
                </a:lnTo>
                <a:lnTo>
                  <a:pt x="17804" y="287062"/>
                </a:lnTo>
                <a:lnTo>
                  <a:pt x="24461" y="294245"/>
                </a:lnTo>
                <a:lnTo>
                  <a:pt x="30803" y="299033"/>
                </a:lnTo>
                <a:lnTo>
                  <a:pt x="36937" y="302225"/>
                </a:lnTo>
                <a:lnTo>
                  <a:pt x="42931" y="304354"/>
                </a:lnTo>
                <a:lnTo>
                  <a:pt x="48832" y="305772"/>
                </a:lnTo>
                <a:lnTo>
                  <a:pt x="54671" y="306718"/>
                </a:lnTo>
                <a:lnTo>
                  <a:pt x="60468" y="307349"/>
                </a:lnTo>
                <a:lnTo>
                  <a:pt x="66239" y="308722"/>
                </a:lnTo>
                <a:lnTo>
                  <a:pt x="71990" y="310590"/>
                </a:lnTo>
                <a:lnTo>
                  <a:pt x="77730" y="312787"/>
                </a:lnTo>
                <a:lnTo>
                  <a:pt x="82509" y="313300"/>
                </a:lnTo>
                <a:lnTo>
                  <a:pt x="86647" y="312689"/>
                </a:lnTo>
                <a:lnTo>
                  <a:pt x="90359" y="311330"/>
                </a:lnTo>
                <a:lnTo>
                  <a:pt x="95690" y="310423"/>
                </a:lnTo>
                <a:lnTo>
                  <a:pt x="102103" y="309819"/>
                </a:lnTo>
                <a:lnTo>
                  <a:pt x="109234" y="309416"/>
                </a:lnTo>
                <a:lnTo>
                  <a:pt x="115894" y="308194"/>
                </a:lnTo>
                <a:lnTo>
                  <a:pt x="122239" y="306428"/>
                </a:lnTo>
                <a:lnTo>
                  <a:pt x="128374" y="304298"/>
                </a:lnTo>
                <a:lnTo>
                  <a:pt x="134369" y="301925"/>
                </a:lnTo>
                <a:lnTo>
                  <a:pt x="140271" y="299391"/>
                </a:lnTo>
                <a:lnTo>
                  <a:pt x="146110" y="296749"/>
                </a:lnTo>
                <a:lnTo>
                  <a:pt x="151908" y="293083"/>
                </a:lnTo>
                <a:lnTo>
                  <a:pt x="157678" y="288734"/>
                </a:lnTo>
                <a:lnTo>
                  <a:pt x="198831" y="254413"/>
                </a:lnTo>
                <a:lnTo>
                  <a:pt x="208963" y="244856"/>
                </a:lnTo>
                <a:lnTo>
                  <a:pt x="216670" y="236580"/>
                </a:lnTo>
                <a:lnTo>
                  <a:pt x="222760" y="229157"/>
                </a:lnTo>
                <a:lnTo>
                  <a:pt x="228725" y="221352"/>
                </a:lnTo>
                <a:lnTo>
                  <a:pt x="234608" y="213291"/>
                </a:lnTo>
                <a:lnTo>
                  <a:pt x="240434" y="205058"/>
                </a:lnTo>
                <a:lnTo>
                  <a:pt x="244318" y="197666"/>
                </a:lnTo>
                <a:lnTo>
                  <a:pt x="246907" y="190832"/>
                </a:lnTo>
                <a:lnTo>
                  <a:pt x="248634" y="184371"/>
                </a:lnTo>
                <a:lnTo>
                  <a:pt x="248832" y="179112"/>
                </a:lnTo>
                <a:lnTo>
                  <a:pt x="248012" y="174653"/>
                </a:lnTo>
                <a:lnTo>
                  <a:pt x="244561" y="166206"/>
                </a:lnTo>
                <a:lnTo>
                  <a:pt x="239852" y="156102"/>
                </a:lnTo>
                <a:lnTo>
                  <a:pt x="234584" y="147801"/>
                </a:lnTo>
                <a:lnTo>
                  <a:pt x="231846" y="144254"/>
                </a:lnTo>
                <a:lnTo>
                  <a:pt x="229067" y="141889"/>
                </a:lnTo>
                <a:lnTo>
                  <a:pt x="226263" y="140313"/>
                </a:lnTo>
                <a:lnTo>
                  <a:pt x="223441" y="139262"/>
                </a:lnTo>
                <a:lnTo>
                  <a:pt x="219654" y="138562"/>
                </a:lnTo>
                <a:lnTo>
                  <a:pt x="215225" y="138094"/>
                </a:lnTo>
                <a:lnTo>
                  <a:pt x="210367" y="137783"/>
                </a:lnTo>
                <a:lnTo>
                  <a:pt x="205224" y="137575"/>
                </a:lnTo>
                <a:lnTo>
                  <a:pt x="194429" y="137345"/>
                </a:lnTo>
                <a:lnTo>
                  <a:pt x="188883" y="138236"/>
                </a:lnTo>
                <a:lnTo>
                  <a:pt x="183281" y="139782"/>
                </a:lnTo>
                <a:lnTo>
                  <a:pt x="177641" y="141766"/>
                </a:lnTo>
                <a:lnTo>
                  <a:pt x="172929" y="144041"/>
                </a:lnTo>
                <a:lnTo>
                  <a:pt x="165153" y="149108"/>
                </a:lnTo>
                <a:lnTo>
                  <a:pt x="110708" y="189644"/>
                </a:lnTo>
                <a:lnTo>
                  <a:pt x="101637" y="197867"/>
                </a:lnTo>
                <a:lnTo>
                  <a:pt x="93684" y="206206"/>
                </a:lnTo>
                <a:lnTo>
                  <a:pt x="86478" y="214623"/>
                </a:lnTo>
                <a:lnTo>
                  <a:pt x="79768" y="223092"/>
                </a:lnTo>
                <a:lnTo>
                  <a:pt x="73390" y="231596"/>
                </a:lnTo>
                <a:lnTo>
                  <a:pt x="67233" y="240122"/>
                </a:lnTo>
                <a:lnTo>
                  <a:pt x="63128" y="246759"/>
                </a:lnTo>
                <a:lnTo>
                  <a:pt x="58568" y="256673"/>
                </a:lnTo>
                <a:lnTo>
                  <a:pt x="56541" y="266795"/>
                </a:lnTo>
                <a:lnTo>
                  <a:pt x="56000" y="272161"/>
                </a:lnTo>
                <a:lnTo>
                  <a:pt x="55640" y="278595"/>
                </a:lnTo>
                <a:lnTo>
                  <a:pt x="55239" y="293366"/>
                </a:lnTo>
                <a:lnTo>
                  <a:pt x="55014" y="308644"/>
                </a:lnTo>
                <a:lnTo>
                  <a:pt x="55935" y="312443"/>
                </a:lnTo>
                <a:lnTo>
                  <a:pt x="59498" y="319203"/>
                </a:lnTo>
                <a:lnTo>
                  <a:pt x="66859" y="328365"/>
                </a:lnTo>
                <a:lnTo>
                  <a:pt x="70499" y="331305"/>
                </a:lnTo>
                <a:lnTo>
                  <a:pt x="74831" y="334217"/>
                </a:lnTo>
                <a:lnTo>
                  <a:pt x="89209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58"/>
          <p:cNvSpPr/>
          <p:nvPr/>
        </p:nvSpPr>
        <p:spPr>
          <a:xfrm>
            <a:off x="2826693" y="3036588"/>
            <a:ext cx="244584" cy="349398"/>
          </a:xfrm>
          <a:custGeom>
            <a:avLst/>
            <a:gdLst/>
            <a:ahLst/>
            <a:cxnLst/>
            <a:rect l="0" t="0" r="0" b="0"/>
            <a:pathLst>
              <a:path w="244584" h="349398">
                <a:moveTo>
                  <a:pt x="82242" y="23794"/>
                </a:moveTo>
                <a:lnTo>
                  <a:pt x="70310" y="35726"/>
                </a:lnTo>
                <a:lnTo>
                  <a:pt x="65715" y="42226"/>
                </a:lnTo>
                <a:lnTo>
                  <a:pt x="59793" y="51322"/>
                </a:lnTo>
                <a:lnTo>
                  <a:pt x="52989" y="62149"/>
                </a:lnTo>
                <a:lnTo>
                  <a:pt x="45595" y="76034"/>
                </a:lnTo>
                <a:lnTo>
                  <a:pt x="37808" y="91958"/>
                </a:lnTo>
                <a:lnTo>
                  <a:pt x="29759" y="109242"/>
                </a:lnTo>
                <a:lnTo>
                  <a:pt x="22488" y="127432"/>
                </a:lnTo>
                <a:lnTo>
                  <a:pt x="15736" y="146226"/>
                </a:lnTo>
                <a:lnTo>
                  <a:pt x="9329" y="165423"/>
                </a:lnTo>
                <a:lnTo>
                  <a:pt x="5059" y="180126"/>
                </a:lnTo>
                <a:lnTo>
                  <a:pt x="2211" y="191833"/>
                </a:lnTo>
                <a:lnTo>
                  <a:pt x="313" y="201542"/>
                </a:lnTo>
                <a:lnTo>
                  <a:pt x="0" y="214683"/>
                </a:lnTo>
                <a:lnTo>
                  <a:pt x="744" y="230111"/>
                </a:lnTo>
                <a:lnTo>
                  <a:pt x="3158" y="260270"/>
                </a:lnTo>
                <a:lnTo>
                  <a:pt x="4231" y="280025"/>
                </a:lnTo>
                <a:lnTo>
                  <a:pt x="5469" y="287007"/>
                </a:lnTo>
                <a:lnTo>
                  <a:pt x="9385" y="297305"/>
                </a:lnTo>
                <a:lnTo>
                  <a:pt x="16945" y="313009"/>
                </a:lnTo>
                <a:lnTo>
                  <a:pt x="22423" y="321561"/>
                </a:lnTo>
                <a:lnTo>
                  <a:pt x="28033" y="328537"/>
                </a:lnTo>
                <a:lnTo>
                  <a:pt x="33701" y="334813"/>
                </a:lnTo>
                <a:lnTo>
                  <a:pt x="37499" y="337820"/>
                </a:lnTo>
                <a:lnTo>
                  <a:pt x="41936" y="340777"/>
                </a:lnTo>
                <a:lnTo>
                  <a:pt x="46798" y="343701"/>
                </a:lnTo>
                <a:lnTo>
                  <a:pt x="51945" y="345650"/>
                </a:lnTo>
                <a:lnTo>
                  <a:pt x="57282" y="346950"/>
                </a:lnTo>
                <a:lnTo>
                  <a:pt x="62744" y="347817"/>
                </a:lnTo>
                <a:lnTo>
                  <a:pt x="67338" y="348394"/>
                </a:lnTo>
                <a:lnTo>
                  <a:pt x="71353" y="348779"/>
                </a:lnTo>
                <a:lnTo>
                  <a:pt x="74983" y="349036"/>
                </a:lnTo>
                <a:lnTo>
                  <a:pt x="79307" y="349207"/>
                </a:lnTo>
                <a:lnTo>
                  <a:pt x="89192" y="349397"/>
                </a:lnTo>
                <a:lnTo>
                  <a:pt x="94496" y="348495"/>
                </a:lnTo>
                <a:lnTo>
                  <a:pt x="99936" y="346941"/>
                </a:lnTo>
                <a:lnTo>
                  <a:pt x="105468" y="344953"/>
                </a:lnTo>
                <a:lnTo>
                  <a:pt x="110108" y="343628"/>
                </a:lnTo>
                <a:lnTo>
                  <a:pt x="114154" y="342744"/>
                </a:lnTo>
                <a:lnTo>
                  <a:pt x="117804" y="342155"/>
                </a:lnTo>
                <a:lnTo>
                  <a:pt x="122143" y="340810"/>
                </a:lnTo>
                <a:lnTo>
                  <a:pt x="126940" y="338960"/>
                </a:lnTo>
                <a:lnTo>
                  <a:pt x="132043" y="336775"/>
                </a:lnTo>
                <a:lnTo>
                  <a:pt x="137350" y="333413"/>
                </a:lnTo>
                <a:lnTo>
                  <a:pt x="142793" y="329267"/>
                </a:lnTo>
                <a:lnTo>
                  <a:pt x="148327" y="324597"/>
                </a:lnTo>
                <a:lnTo>
                  <a:pt x="152968" y="319580"/>
                </a:lnTo>
                <a:lnTo>
                  <a:pt x="157015" y="314329"/>
                </a:lnTo>
                <a:lnTo>
                  <a:pt x="160666" y="308924"/>
                </a:lnTo>
                <a:lnTo>
                  <a:pt x="165004" y="304368"/>
                </a:lnTo>
                <a:lnTo>
                  <a:pt x="169802" y="300379"/>
                </a:lnTo>
                <a:lnTo>
                  <a:pt x="174905" y="296766"/>
                </a:lnTo>
                <a:lnTo>
                  <a:pt x="180212" y="292453"/>
                </a:lnTo>
                <a:lnTo>
                  <a:pt x="185655" y="287673"/>
                </a:lnTo>
                <a:lnTo>
                  <a:pt x="191189" y="282581"/>
                </a:lnTo>
                <a:lnTo>
                  <a:pt x="195831" y="277281"/>
                </a:lnTo>
                <a:lnTo>
                  <a:pt x="199878" y="271843"/>
                </a:lnTo>
                <a:lnTo>
                  <a:pt x="203528" y="266313"/>
                </a:lnTo>
                <a:lnTo>
                  <a:pt x="207867" y="257863"/>
                </a:lnTo>
                <a:lnTo>
                  <a:pt x="212664" y="247468"/>
                </a:lnTo>
                <a:lnTo>
                  <a:pt x="222122" y="226074"/>
                </a:lnTo>
                <a:lnTo>
                  <a:pt x="229501" y="210216"/>
                </a:lnTo>
                <a:lnTo>
                  <a:pt x="232802" y="198558"/>
                </a:lnTo>
                <a:lnTo>
                  <a:pt x="235955" y="184118"/>
                </a:lnTo>
                <a:lnTo>
                  <a:pt x="239009" y="167824"/>
                </a:lnTo>
                <a:lnTo>
                  <a:pt x="241046" y="155057"/>
                </a:lnTo>
                <a:lnTo>
                  <a:pt x="242404" y="144640"/>
                </a:lnTo>
                <a:lnTo>
                  <a:pt x="243309" y="135791"/>
                </a:lnTo>
                <a:lnTo>
                  <a:pt x="243912" y="127986"/>
                </a:lnTo>
                <a:lnTo>
                  <a:pt x="244314" y="120878"/>
                </a:lnTo>
                <a:lnTo>
                  <a:pt x="244583" y="114234"/>
                </a:lnTo>
                <a:lnTo>
                  <a:pt x="243809" y="105995"/>
                </a:lnTo>
                <a:lnTo>
                  <a:pt x="242341" y="96692"/>
                </a:lnTo>
                <a:lnTo>
                  <a:pt x="240409" y="86680"/>
                </a:lnTo>
                <a:lnTo>
                  <a:pt x="237217" y="76196"/>
                </a:lnTo>
                <a:lnTo>
                  <a:pt x="233183" y="65396"/>
                </a:lnTo>
                <a:lnTo>
                  <a:pt x="228590" y="54386"/>
                </a:lnTo>
                <a:lnTo>
                  <a:pt x="223622" y="45141"/>
                </a:lnTo>
                <a:lnTo>
                  <a:pt x="218405" y="37073"/>
                </a:lnTo>
                <a:lnTo>
                  <a:pt x="213022" y="29789"/>
                </a:lnTo>
                <a:lnTo>
                  <a:pt x="208481" y="23981"/>
                </a:lnTo>
                <a:lnTo>
                  <a:pt x="200896" y="14987"/>
                </a:lnTo>
                <a:lnTo>
                  <a:pt x="196587" y="11255"/>
                </a:lnTo>
                <a:lnTo>
                  <a:pt x="191809" y="7815"/>
                </a:lnTo>
                <a:lnTo>
                  <a:pt x="186719" y="4569"/>
                </a:lnTo>
                <a:lnTo>
                  <a:pt x="181421" y="2405"/>
                </a:lnTo>
                <a:lnTo>
                  <a:pt x="175983" y="962"/>
                </a:lnTo>
                <a:lnTo>
                  <a:pt x="170454" y="0"/>
                </a:lnTo>
                <a:lnTo>
                  <a:pt x="163910" y="312"/>
                </a:lnTo>
                <a:lnTo>
                  <a:pt x="156689" y="1471"/>
                </a:lnTo>
                <a:lnTo>
                  <a:pt x="149018" y="3197"/>
                </a:lnTo>
                <a:lnTo>
                  <a:pt x="141047" y="4348"/>
                </a:lnTo>
                <a:lnTo>
                  <a:pt x="132875" y="5115"/>
                </a:lnTo>
                <a:lnTo>
                  <a:pt x="124570" y="5626"/>
                </a:lnTo>
                <a:lnTo>
                  <a:pt x="117128" y="6920"/>
                </a:lnTo>
                <a:lnTo>
                  <a:pt x="110262" y="8735"/>
                </a:lnTo>
                <a:lnTo>
                  <a:pt x="103779" y="10897"/>
                </a:lnTo>
                <a:lnTo>
                  <a:pt x="94695" y="12338"/>
                </a:lnTo>
                <a:lnTo>
                  <a:pt x="83876" y="13300"/>
                </a:lnTo>
                <a:lnTo>
                  <a:pt x="47951" y="152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459"/>
          <p:cNvSpPr/>
          <p:nvPr/>
        </p:nvSpPr>
        <p:spPr>
          <a:xfrm>
            <a:off x="3328987" y="3111817"/>
            <a:ext cx="205741" cy="188596"/>
          </a:xfrm>
          <a:custGeom>
            <a:avLst/>
            <a:gdLst/>
            <a:ahLst/>
            <a:cxnLst/>
            <a:rect l="0" t="0" r="0" b="0"/>
            <a:pathLst>
              <a:path w="205741" h="188596">
                <a:moveTo>
                  <a:pt x="0" y="0"/>
                </a:moveTo>
                <a:lnTo>
                  <a:pt x="49019" y="49019"/>
                </a:lnTo>
                <a:lnTo>
                  <a:pt x="54587" y="53634"/>
                </a:lnTo>
                <a:lnTo>
                  <a:pt x="60204" y="57664"/>
                </a:lnTo>
                <a:lnTo>
                  <a:pt x="65853" y="61303"/>
                </a:lnTo>
                <a:lnTo>
                  <a:pt x="70572" y="65633"/>
                </a:lnTo>
                <a:lnTo>
                  <a:pt x="74671" y="70426"/>
                </a:lnTo>
                <a:lnTo>
                  <a:pt x="78356" y="75525"/>
                </a:lnTo>
                <a:lnTo>
                  <a:pt x="81764" y="79878"/>
                </a:lnTo>
                <a:lnTo>
                  <a:pt x="84990" y="83732"/>
                </a:lnTo>
                <a:lnTo>
                  <a:pt x="88092" y="87254"/>
                </a:lnTo>
                <a:lnTo>
                  <a:pt x="94080" y="93707"/>
                </a:lnTo>
                <a:lnTo>
                  <a:pt x="97010" y="96761"/>
                </a:lnTo>
                <a:lnTo>
                  <a:pt x="100868" y="99750"/>
                </a:lnTo>
                <a:lnTo>
                  <a:pt x="105346" y="102695"/>
                </a:lnTo>
                <a:lnTo>
                  <a:pt x="110236" y="105611"/>
                </a:lnTo>
                <a:lnTo>
                  <a:pt x="114448" y="108507"/>
                </a:lnTo>
                <a:lnTo>
                  <a:pt x="118209" y="111391"/>
                </a:lnTo>
                <a:lnTo>
                  <a:pt x="121668" y="114266"/>
                </a:lnTo>
                <a:lnTo>
                  <a:pt x="125880" y="119040"/>
                </a:lnTo>
                <a:lnTo>
                  <a:pt x="130592" y="125080"/>
                </a:lnTo>
                <a:lnTo>
                  <a:pt x="135639" y="131964"/>
                </a:lnTo>
                <a:lnTo>
                  <a:pt x="140908" y="137506"/>
                </a:lnTo>
                <a:lnTo>
                  <a:pt x="146327" y="142153"/>
                </a:lnTo>
                <a:lnTo>
                  <a:pt x="151843" y="146204"/>
                </a:lnTo>
                <a:lnTo>
                  <a:pt x="157426" y="150809"/>
                </a:lnTo>
                <a:lnTo>
                  <a:pt x="163053" y="155785"/>
                </a:lnTo>
                <a:lnTo>
                  <a:pt x="173433" y="165440"/>
                </a:lnTo>
                <a:lnTo>
                  <a:pt x="181221" y="172906"/>
                </a:lnTo>
                <a:lnTo>
                  <a:pt x="185584" y="175278"/>
                </a:lnTo>
                <a:lnTo>
                  <a:pt x="190398" y="176860"/>
                </a:lnTo>
                <a:lnTo>
                  <a:pt x="195512" y="177914"/>
                </a:lnTo>
                <a:lnTo>
                  <a:pt x="198921" y="179570"/>
                </a:lnTo>
                <a:lnTo>
                  <a:pt x="201194" y="181625"/>
                </a:lnTo>
                <a:lnTo>
                  <a:pt x="205740" y="1885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460"/>
          <p:cNvSpPr/>
          <p:nvPr/>
        </p:nvSpPr>
        <p:spPr>
          <a:xfrm>
            <a:off x="3363277" y="3103245"/>
            <a:ext cx="137161" cy="137161"/>
          </a:xfrm>
          <a:custGeom>
            <a:avLst/>
            <a:gdLst/>
            <a:ahLst/>
            <a:cxnLst/>
            <a:rect l="0" t="0" r="0" b="0"/>
            <a:pathLst>
              <a:path w="137161" h="137161">
                <a:moveTo>
                  <a:pt x="137160" y="0"/>
                </a:moveTo>
                <a:lnTo>
                  <a:pt x="20251" y="116909"/>
                </a:lnTo>
                <a:lnTo>
                  <a:pt x="15406" y="120802"/>
                </a:lnTo>
                <a:lnTo>
                  <a:pt x="11223" y="123397"/>
                </a:lnTo>
                <a:lnTo>
                  <a:pt x="7482" y="125127"/>
                </a:lnTo>
                <a:lnTo>
                  <a:pt x="4988" y="127233"/>
                </a:lnTo>
                <a:lnTo>
                  <a:pt x="3325" y="129589"/>
                </a:lnTo>
                <a:lnTo>
                  <a:pt x="0" y="1371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461"/>
          <p:cNvSpPr/>
          <p:nvPr/>
        </p:nvSpPr>
        <p:spPr>
          <a:xfrm>
            <a:off x="3286125" y="3188970"/>
            <a:ext cx="248603" cy="1"/>
          </a:xfrm>
          <a:custGeom>
            <a:avLst/>
            <a:gdLst/>
            <a:ahLst/>
            <a:cxnLst/>
            <a:rect l="0" t="0" r="0" b="0"/>
            <a:pathLst>
              <a:path w="248603" h="1">
                <a:moveTo>
                  <a:pt x="0" y="0"/>
                </a:move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462"/>
          <p:cNvSpPr/>
          <p:nvPr/>
        </p:nvSpPr>
        <p:spPr>
          <a:xfrm>
            <a:off x="3406139" y="3094672"/>
            <a:ext cx="8574" cy="231458"/>
          </a:xfrm>
          <a:custGeom>
            <a:avLst/>
            <a:gdLst/>
            <a:ahLst/>
            <a:cxnLst/>
            <a:rect l="0" t="0" r="0" b="0"/>
            <a:pathLst>
              <a:path w="8574" h="231458">
                <a:moveTo>
                  <a:pt x="8573" y="0"/>
                </a:moveTo>
                <a:lnTo>
                  <a:pt x="4022" y="13653"/>
                </a:lnTo>
                <a:lnTo>
                  <a:pt x="2682" y="20532"/>
                </a:lnTo>
                <a:lnTo>
                  <a:pt x="1788" y="27975"/>
                </a:lnTo>
                <a:lnTo>
                  <a:pt x="1192" y="35795"/>
                </a:lnTo>
                <a:lnTo>
                  <a:pt x="530" y="74964"/>
                </a:lnTo>
                <a:lnTo>
                  <a:pt x="0" y="2314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463"/>
          <p:cNvSpPr/>
          <p:nvPr/>
        </p:nvSpPr>
        <p:spPr>
          <a:xfrm>
            <a:off x="3791902" y="3068955"/>
            <a:ext cx="102871" cy="248603"/>
          </a:xfrm>
          <a:custGeom>
            <a:avLst/>
            <a:gdLst/>
            <a:ahLst/>
            <a:cxnLst/>
            <a:rect l="0" t="0" r="0" b="0"/>
            <a:pathLst>
              <a:path w="102871" h="248603">
                <a:moveTo>
                  <a:pt x="0" y="0"/>
                </a:moveTo>
                <a:lnTo>
                  <a:pt x="9102" y="9101"/>
                </a:lnTo>
                <a:lnTo>
                  <a:pt x="12735" y="13687"/>
                </a:lnTo>
                <a:lnTo>
                  <a:pt x="16110" y="18650"/>
                </a:lnTo>
                <a:lnTo>
                  <a:pt x="19313" y="23863"/>
                </a:lnTo>
                <a:lnTo>
                  <a:pt x="22400" y="29244"/>
                </a:lnTo>
                <a:lnTo>
                  <a:pt x="28371" y="40302"/>
                </a:lnTo>
                <a:lnTo>
                  <a:pt x="31296" y="46870"/>
                </a:lnTo>
                <a:lnTo>
                  <a:pt x="34200" y="54107"/>
                </a:lnTo>
                <a:lnTo>
                  <a:pt x="37087" y="61789"/>
                </a:lnTo>
                <a:lnTo>
                  <a:pt x="39965" y="68815"/>
                </a:lnTo>
                <a:lnTo>
                  <a:pt x="42836" y="75404"/>
                </a:lnTo>
                <a:lnTo>
                  <a:pt x="45702" y="81701"/>
                </a:lnTo>
                <a:lnTo>
                  <a:pt x="48565" y="90662"/>
                </a:lnTo>
                <a:lnTo>
                  <a:pt x="51427" y="101399"/>
                </a:lnTo>
                <a:lnTo>
                  <a:pt x="54287" y="113319"/>
                </a:lnTo>
                <a:lnTo>
                  <a:pt x="56194" y="123171"/>
                </a:lnTo>
                <a:lnTo>
                  <a:pt x="57465" y="131644"/>
                </a:lnTo>
                <a:lnTo>
                  <a:pt x="58313" y="139198"/>
                </a:lnTo>
                <a:lnTo>
                  <a:pt x="59830" y="146138"/>
                </a:lnTo>
                <a:lnTo>
                  <a:pt x="61794" y="152670"/>
                </a:lnTo>
                <a:lnTo>
                  <a:pt x="64056" y="158930"/>
                </a:lnTo>
                <a:lnTo>
                  <a:pt x="66517" y="164056"/>
                </a:lnTo>
                <a:lnTo>
                  <a:pt x="69110" y="168425"/>
                </a:lnTo>
                <a:lnTo>
                  <a:pt x="71790" y="172291"/>
                </a:lnTo>
                <a:lnTo>
                  <a:pt x="73578" y="176773"/>
                </a:lnTo>
                <a:lnTo>
                  <a:pt x="74769" y="181666"/>
                </a:lnTo>
                <a:lnTo>
                  <a:pt x="75564" y="186833"/>
                </a:lnTo>
                <a:lnTo>
                  <a:pt x="77046" y="192183"/>
                </a:lnTo>
                <a:lnTo>
                  <a:pt x="78986" y="197654"/>
                </a:lnTo>
                <a:lnTo>
                  <a:pt x="81232" y="203207"/>
                </a:lnTo>
                <a:lnTo>
                  <a:pt x="86269" y="216997"/>
                </a:lnTo>
                <a:lnTo>
                  <a:pt x="92712" y="235480"/>
                </a:lnTo>
                <a:lnTo>
                  <a:pt x="94193" y="237949"/>
                </a:lnTo>
                <a:lnTo>
                  <a:pt x="96132" y="240548"/>
                </a:lnTo>
                <a:lnTo>
                  <a:pt x="102870" y="2486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464"/>
          <p:cNvSpPr/>
          <p:nvPr/>
        </p:nvSpPr>
        <p:spPr>
          <a:xfrm>
            <a:off x="3997642" y="3008947"/>
            <a:ext cx="315412" cy="315828"/>
          </a:xfrm>
          <a:custGeom>
            <a:avLst/>
            <a:gdLst/>
            <a:ahLst/>
            <a:cxnLst/>
            <a:rect l="0" t="0" r="0" b="0"/>
            <a:pathLst>
              <a:path w="315412" h="315828">
                <a:moveTo>
                  <a:pt x="197167" y="0"/>
                </a:moveTo>
                <a:lnTo>
                  <a:pt x="197167" y="4551"/>
                </a:lnTo>
                <a:lnTo>
                  <a:pt x="196215" y="6844"/>
                </a:lnTo>
                <a:lnTo>
                  <a:pt x="192617" y="11932"/>
                </a:lnTo>
                <a:lnTo>
                  <a:pt x="189371" y="13670"/>
                </a:lnTo>
                <a:lnTo>
                  <a:pt x="175702" y="17068"/>
                </a:lnTo>
                <a:lnTo>
                  <a:pt x="170475" y="18998"/>
                </a:lnTo>
                <a:lnTo>
                  <a:pt x="165085" y="21238"/>
                </a:lnTo>
                <a:lnTo>
                  <a:pt x="156556" y="23727"/>
                </a:lnTo>
                <a:lnTo>
                  <a:pt x="148638" y="25785"/>
                </a:lnTo>
                <a:lnTo>
                  <a:pt x="143859" y="27668"/>
                </a:lnTo>
                <a:lnTo>
                  <a:pt x="138769" y="29875"/>
                </a:lnTo>
                <a:lnTo>
                  <a:pt x="132517" y="31347"/>
                </a:lnTo>
                <a:lnTo>
                  <a:pt x="125493" y="32328"/>
                </a:lnTo>
                <a:lnTo>
                  <a:pt x="111972" y="33418"/>
                </a:lnTo>
                <a:lnTo>
                  <a:pt x="102788" y="33903"/>
                </a:lnTo>
                <a:lnTo>
                  <a:pt x="96148" y="33079"/>
                </a:lnTo>
                <a:lnTo>
                  <a:pt x="87911" y="31578"/>
                </a:lnTo>
                <a:lnTo>
                  <a:pt x="78609" y="29624"/>
                </a:lnTo>
                <a:lnTo>
                  <a:pt x="71457" y="28322"/>
                </a:lnTo>
                <a:lnTo>
                  <a:pt x="65735" y="27454"/>
                </a:lnTo>
                <a:lnTo>
                  <a:pt x="54260" y="26060"/>
                </a:lnTo>
                <a:lnTo>
                  <a:pt x="53318" y="26899"/>
                </a:lnTo>
                <a:lnTo>
                  <a:pt x="52690" y="28410"/>
                </a:lnTo>
                <a:lnTo>
                  <a:pt x="51683" y="33128"/>
                </a:lnTo>
                <a:lnTo>
                  <a:pt x="51509" y="38497"/>
                </a:lnTo>
                <a:lnTo>
                  <a:pt x="50531" y="42809"/>
                </a:lnTo>
                <a:lnTo>
                  <a:pt x="48928" y="48542"/>
                </a:lnTo>
                <a:lnTo>
                  <a:pt x="46906" y="55222"/>
                </a:lnTo>
                <a:lnTo>
                  <a:pt x="45558" y="62532"/>
                </a:lnTo>
                <a:lnTo>
                  <a:pt x="44660" y="70263"/>
                </a:lnTo>
                <a:lnTo>
                  <a:pt x="44061" y="78275"/>
                </a:lnTo>
                <a:lnTo>
                  <a:pt x="43662" y="85520"/>
                </a:lnTo>
                <a:lnTo>
                  <a:pt x="43218" y="98652"/>
                </a:lnTo>
                <a:lnTo>
                  <a:pt x="41194" y="108630"/>
                </a:lnTo>
                <a:lnTo>
                  <a:pt x="37941" y="120998"/>
                </a:lnTo>
                <a:lnTo>
                  <a:pt x="33866" y="134958"/>
                </a:lnTo>
                <a:lnTo>
                  <a:pt x="31150" y="146169"/>
                </a:lnTo>
                <a:lnTo>
                  <a:pt x="29339" y="155549"/>
                </a:lnTo>
                <a:lnTo>
                  <a:pt x="28132" y="163707"/>
                </a:lnTo>
                <a:lnTo>
                  <a:pt x="27327" y="170098"/>
                </a:lnTo>
                <a:lnTo>
                  <a:pt x="26433" y="179739"/>
                </a:lnTo>
                <a:lnTo>
                  <a:pt x="26194" y="181739"/>
                </a:lnTo>
                <a:lnTo>
                  <a:pt x="26036" y="182119"/>
                </a:lnTo>
                <a:lnTo>
                  <a:pt x="25780" y="180437"/>
                </a:lnTo>
                <a:lnTo>
                  <a:pt x="34838" y="175595"/>
                </a:lnTo>
                <a:lnTo>
                  <a:pt x="41836" y="170752"/>
                </a:lnTo>
                <a:lnTo>
                  <a:pt x="51131" y="162671"/>
                </a:lnTo>
                <a:lnTo>
                  <a:pt x="54090" y="159882"/>
                </a:lnTo>
                <a:lnTo>
                  <a:pt x="61778" y="155166"/>
                </a:lnTo>
                <a:lnTo>
                  <a:pt x="72617" y="149164"/>
                </a:lnTo>
                <a:lnTo>
                  <a:pt x="85559" y="142305"/>
                </a:lnTo>
                <a:lnTo>
                  <a:pt x="97997" y="136780"/>
                </a:lnTo>
                <a:lnTo>
                  <a:pt x="110099" y="132144"/>
                </a:lnTo>
                <a:lnTo>
                  <a:pt x="121977" y="128101"/>
                </a:lnTo>
                <a:lnTo>
                  <a:pt x="132753" y="125406"/>
                </a:lnTo>
                <a:lnTo>
                  <a:pt x="142795" y="123609"/>
                </a:lnTo>
                <a:lnTo>
                  <a:pt x="152346" y="122411"/>
                </a:lnTo>
                <a:lnTo>
                  <a:pt x="160619" y="121612"/>
                </a:lnTo>
                <a:lnTo>
                  <a:pt x="168040" y="121080"/>
                </a:lnTo>
                <a:lnTo>
                  <a:pt x="174891" y="120725"/>
                </a:lnTo>
                <a:lnTo>
                  <a:pt x="187585" y="120330"/>
                </a:lnTo>
                <a:lnTo>
                  <a:pt x="211255" y="120077"/>
                </a:lnTo>
                <a:lnTo>
                  <a:pt x="233092" y="120034"/>
                </a:lnTo>
                <a:lnTo>
                  <a:pt x="240167" y="120980"/>
                </a:lnTo>
                <a:lnTo>
                  <a:pt x="246789" y="122563"/>
                </a:lnTo>
                <a:lnTo>
                  <a:pt x="275655" y="131949"/>
                </a:lnTo>
                <a:lnTo>
                  <a:pt x="281877" y="135591"/>
                </a:lnTo>
                <a:lnTo>
                  <a:pt x="291331" y="144718"/>
                </a:lnTo>
                <a:lnTo>
                  <a:pt x="298708" y="152584"/>
                </a:lnTo>
                <a:lnTo>
                  <a:pt x="302009" y="156015"/>
                </a:lnTo>
                <a:lnTo>
                  <a:pt x="305162" y="162113"/>
                </a:lnTo>
                <a:lnTo>
                  <a:pt x="308216" y="169988"/>
                </a:lnTo>
                <a:lnTo>
                  <a:pt x="311205" y="179047"/>
                </a:lnTo>
                <a:lnTo>
                  <a:pt x="313197" y="186993"/>
                </a:lnTo>
                <a:lnTo>
                  <a:pt x="314526" y="194194"/>
                </a:lnTo>
                <a:lnTo>
                  <a:pt x="315411" y="200901"/>
                </a:lnTo>
                <a:lnTo>
                  <a:pt x="315049" y="208228"/>
                </a:lnTo>
                <a:lnTo>
                  <a:pt x="313855" y="215972"/>
                </a:lnTo>
                <a:lnTo>
                  <a:pt x="312107" y="223991"/>
                </a:lnTo>
                <a:lnTo>
                  <a:pt x="309989" y="230290"/>
                </a:lnTo>
                <a:lnTo>
                  <a:pt x="305095" y="239829"/>
                </a:lnTo>
                <a:lnTo>
                  <a:pt x="300552" y="245611"/>
                </a:lnTo>
                <a:lnTo>
                  <a:pt x="294666" y="252323"/>
                </a:lnTo>
                <a:lnTo>
                  <a:pt x="287884" y="259655"/>
                </a:lnTo>
                <a:lnTo>
                  <a:pt x="280505" y="266449"/>
                </a:lnTo>
                <a:lnTo>
                  <a:pt x="272728" y="272882"/>
                </a:lnTo>
                <a:lnTo>
                  <a:pt x="264686" y="279077"/>
                </a:lnTo>
                <a:lnTo>
                  <a:pt x="257420" y="284159"/>
                </a:lnTo>
                <a:lnTo>
                  <a:pt x="250671" y="288499"/>
                </a:lnTo>
                <a:lnTo>
                  <a:pt x="244266" y="292346"/>
                </a:lnTo>
                <a:lnTo>
                  <a:pt x="236187" y="295862"/>
                </a:lnTo>
                <a:lnTo>
                  <a:pt x="226990" y="299159"/>
                </a:lnTo>
                <a:lnTo>
                  <a:pt x="217049" y="302309"/>
                </a:lnTo>
                <a:lnTo>
                  <a:pt x="205659" y="304410"/>
                </a:lnTo>
                <a:lnTo>
                  <a:pt x="193304" y="305810"/>
                </a:lnTo>
                <a:lnTo>
                  <a:pt x="180304" y="306743"/>
                </a:lnTo>
                <a:lnTo>
                  <a:pt x="169733" y="308318"/>
                </a:lnTo>
                <a:lnTo>
                  <a:pt x="160780" y="310320"/>
                </a:lnTo>
                <a:lnTo>
                  <a:pt x="152907" y="312608"/>
                </a:lnTo>
                <a:lnTo>
                  <a:pt x="141943" y="314133"/>
                </a:lnTo>
                <a:lnTo>
                  <a:pt x="128919" y="315149"/>
                </a:lnTo>
                <a:lnTo>
                  <a:pt x="114520" y="315827"/>
                </a:lnTo>
                <a:lnTo>
                  <a:pt x="99207" y="315326"/>
                </a:lnTo>
                <a:lnTo>
                  <a:pt x="83283" y="314040"/>
                </a:lnTo>
                <a:lnTo>
                  <a:pt x="55112" y="311023"/>
                </a:lnTo>
                <a:lnTo>
                  <a:pt x="39417" y="309682"/>
                </a:lnTo>
                <a:lnTo>
                  <a:pt x="33898" y="308373"/>
                </a:lnTo>
                <a:lnTo>
                  <a:pt x="25226" y="304377"/>
                </a:lnTo>
                <a:lnTo>
                  <a:pt x="18196" y="299427"/>
                </a:lnTo>
                <a:lnTo>
                  <a:pt x="8884" y="291284"/>
                </a:lnTo>
                <a:lnTo>
                  <a:pt x="2632" y="285379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465"/>
          <p:cNvSpPr/>
          <p:nvPr/>
        </p:nvSpPr>
        <p:spPr>
          <a:xfrm>
            <a:off x="4546282" y="3120743"/>
            <a:ext cx="300039" cy="8220"/>
          </a:xfrm>
          <a:custGeom>
            <a:avLst/>
            <a:gdLst/>
            <a:ahLst/>
            <a:cxnLst/>
            <a:rect l="0" t="0" r="0" b="0"/>
            <a:pathLst>
              <a:path w="300039" h="8220">
                <a:moveTo>
                  <a:pt x="0" y="8219"/>
                </a:moveTo>
                <a:lnTo>
                  <a:pt x="127199" y="8219"/>
                </a:lnTo>
                <a:lnTo>
                  <a:pt x="145760" y="7267"/>
                </a:lnTo>
                <a:lnTo>
                  <a:pt x="210722" y="2327"/>
                </a:lnTo>
                <a:lnTo>
                  <a:pt x="239387" y="838"/>
                </a:lnTo>
                <a:lnTo>
                  <a:pt x="261652" y="176"/>
                </a:lnTo>
                <a:lnTo>
                  <a:pt x="271590" y="0"/>
                </a:lnTo>
                <a:lnTo>
                  <a:pt x="279167" y="835"/>
                </a:lnTo>
                <a:lnTo>
                  <a:pt x="285172" y="2344"/>
                </a:lnTo>
                <a:lnTo>
                  <a:pt x="300038" y="82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66"/>
          <p:cNvSpPr/>
          <p:nvPr/>
        </p:nvSpPr>
        <p:spPr>
          <a:xfrm>
            <a:off x="4494847" y="3180410"/>
            <a:ext cx="428626" cy="34278"/>
          </a:xfrm>
          <a:custGeom>
            <a:avLst/>
            <a:gdLst/>
            <a:ahLst/>
            <a:cxnLst/>
            <a:rect l="0" t="0" r="0" b="0"/>
            <a:pathLst>
              <a:path w="428626" h="34278">
                <a:moveTo>
                  <a:pt x="0" y="34277"/>
                </a:moveTo>
                <a:lnTo>
                  <a:pt x="94325" y="34277"/>
                </a:lnTo>
                <a:lnTo>
                  <a:pt x="102888" y="33325"/>
                </a:lnTo>
                <a:lnTo>
                  <a:pt x="111455" y="31737"/>
                </a:lnTo>
                <a:lnTo>
                  <a:pt x="120023" y="29726"/>
                </a:lnTo>
                <a:lnTo>
                  <a:pt x="136213" y="27433"/>
                </a:lnTo>
                <a:lnTo>
                  <a:pt x="182141" y="22345"/>
                </a:lnTo>
                <a:lnTo>
                  <a:pt x="201438" y="19655"/>
                </a:lnTo>
                <a:lnTo>
                  <a:pt x="217159" y="16909"/>
                </a:lnTo>
                <a:lnTo>
                  <a:pt x="230498" y="14126"/>
                </a:lnTo>
                <a:lnTo>
                  <a:pt x="246058" y="11318"/>
                </a:lnTo>
                <a:lnTo>
                  <a:pt x="281126" y="5658"/>
                </a:lnTo>
                <a:lnTo>
                  <a:pt x="296002" y="3768"/>
                </a:lnTo>
                <a:lnTo>
                  <a:pt x="308778" y="2507"/>
                </a:lnTo>
                <a:lnTo>
                  <a:pt x="320152" y="1667"/>
                </a:lnTo>
                <a:lnTo>
                  <a:pt x="330592" y="1107"/>
                </a:lnTo>
                <a:lnTo>
                  <a:pt x="349812" y="485"/>
                </a:lnTo>
                <a:lnTo>
                  <a:pt x="413777" y="0"/>
                </a:lnTo>
                <a:lnTo>
                  <a:pt x="416821" y="948"/>
                </a:lnTo>
                <a:lnTo>
                  <a:pt x="419803" y="2533"/>
                </a:lnTo>
                <a:lnTo>
                  <a:pt x="428625" y="85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67"/>
          <p:cNvSpPr/>
          <p:nvPr/>
        </p:nvSpPr>
        <p:spPr>
          <a:xfrm>
            <a:off x="5103754" y="2906664"/>
            <a:ext cx="367039" cy="427997"/>
          </a:xfrm>
          <a:custGeom>
            <a:avLst/>
            <a:gdLst/>
            <a:ahLst/>
            <a:cxnLst/>
            <a:rect l="0" t="0" r="0" b="0"/>
            <a:pathLst>
              <a:path w="367039" h="427997">
                <a:moveTo>
                  <a:pt x="282633" y="42275"/>
                </a:moveTo>
                <a:lnTo>
                  <a:pt x="264430" y="37725"/>
                </a:lnTo>
                <a:lnTo>
                  <a:pt x="258115" y="36384"/>
                </a:lnTo>
                <a:lnTo>
                  <a:pt x="248559" y="34895"/>
                </a:lnTo>
                <a:lnTo>
                  <a:pt x="241820" y="34498"/>
                </a:lnTo>
                <a:lnTo>
                  <a:pt x="224171" y="34056"/>
                </a:lnTo>
                <a:lnTo>
                  <a:pt x="201917" y="33808"/>
                </a:lnTo>
                <a:lnTo>
                  <a:pt x="194532" y="34725"/>
                </a:lnTo>
                <a:lnTo>
                  <a:pt x="186752" y="36290"/>
                </a:lnTo>
                <a:lnTo>
                  <a:pt x="178707" y="38285"/>
                </a:lnTo>
                <a:lnTo>
                  <a:pt x="171439" y="40568"/>
                </a:lnTo>
                <a:lnTo>
                  <a:pt x="164689" y="43042"/>
                </a:lnTo>
                <a:lnTo>
                  <a:pt x="158284" y="45644"/>
                </a:lnTo>
                <a:lnTo>
                  <a:pt x="98967" y="68447"/>
                </a:lnTo>
                <a:lnTo>
                  <a:pt x="87799" y="73058"/>
                </a:lnTo>
                <a:lnTo>
                  <a:pt x="70310" y="80722"/>
                </a:lnTo>
                <a:lnTo>
                  <a:pt x="56188" y="87303"/>
                </a:lnTo>
                <a:lnTo>
                  <a:pt x="47849" y="92296"/>
                </a:lnTo>
                <a:lnTo>
                  <a:pt x="38480" y="98483"/>
                </a:lnTo>
                <a:lnTo>
                  <a:pt x="28424" y="105464"/>
                </a:lnTo>
                <a:lnTo>
                  <a:pt x="20768" y="111071"/>
                </a:lnTo>
                <a:lnTo>
                  <a:pt x="9721" y="119842"/>
                </a:lnTo>
                <a:lnTo>
                  <a:pt x="2698" y="125583"/>
                </a:lnTo>
                <a:lnTo>
                  <a:pt x="1712" y="127341"/>
                </a:lnTo>
                <a:lnTo>
                  <a:pt x="617" y="131835"/>
                </a:lnTo>
                <a:lnTo>
                  <a:pt x="0" y="144271"/>
                </a:lnTo>
                <a:lnTo>
                  <a:pt x="866" y="148372"/>
                </a:lnTo>
                <a:lnTo>
                  <a:pt x="4369" y="155470"/>
                </a:lnTo>
                <a:lnTo>
                  <a:pt x="6636" y="157743"/>
                </a:lnTo>
                <a:lnTo>
                  <a:pt x="9100" y="159259"/>
                </a:lnTo>
                <a:lnTo>
                  <a:pt x="11695" y="160270"/>
                </a:lnTo>
                <a:lnTo>
                  <a:pt x="17119" y="163932"/>
                </a:lnTo>
                <a:lnTo>
                  <a:pt x="19898" y="166243"/>
                </a:lnTo>
                <a:lnTo>
                  <a:pt x="23657" y="167783"/>
                </a:lnTo>
                <a:lnTo>
                  <a:pt x="39000" y="170903"/>
                </a:lnTo>
                <a:lnTo>
                  <a:pt x="45916" y="172795"/>
                </a:lnTo>
                <a:lnTo>
                  <a:pt x="53385" y="175008"/>
                </a:lnTo>
                <a:lnTo>
                  <a:pt x="60268" y="177437"/>
                </a:lnTo>
                <a:lnTo>
                  <a:pt x="66762" y="180008"/>
                </a:lnTo>
                <a:lnTo>
                  <a:pt x="72997" y="182675"/>
                </a:lnTo>
                <a:lnTo>
                  <a:pt x="80010" y="184452"/>
                </a:lnTo>
                <a:lnTo>
                  <a:pt x="87544" y="185638"/>
                </a:lnTo>
                <a:lnTo>
                  <a:pt x="95423" y="186428"/>
                </a:lnTo>
                <a:lnTo>
                  <a:pt x="102582" y="187907"/>
                </a:lnTo>
                <a:lnTo>
                  <a:pt x="109259" y="189846"/>
                </a:lnTo>
                <a:lnTo>
                  <a:pt x="128425" y="196445"/>
                </a:lnTo>
                <a:lnTo>
                  <a:pt x="207292" y="222880"/>
                </a:lnTo>
                <a:lnTo>
                  <a:pt x="217166" y="226496"/>
                </a:lnTo>
                <a:lnTo>
                  <a:pt x="225654" y="229859"/>
                </a:lnTo>
                <a:lnTo>
                  <a:pt x="233217" y="233054"/>
                </a:lnTo>
                <a:lnTo>
                  <a:pt x="241116" y="237089"/>
                </a:lnTo>
                <a:lnTo>
                  <a:pt x="249240" y="241683"/>
                </a:lnTo>
                <a:lnTo>
                  <a:pt x="257514" y="246652"/>
                </a:lnTo>
                <a:lnTo>
                  <a:pt x="264934" y="251869"/>
                </a:lnTo>
                <a:lnTo>
                  <a:pt x="271786" y="257252"/>
                </a:lnTo>
                <a:lnTo>
                  <a:pt x="278259" y="262746"/>
                </a:lnTo>
                <a:lnTo>
                  <a:pt x="284480" y="268313"/>
                </a:lnTo>
                <a:lnTo>
                  <a:pt x="296471" y="279579"/>
                </a:lnTo>
                <a:lnTo>
                  <a:pt x="305193" y="289061"/>
                </a:lnTo>
                <a:lnTo>
                  <a:pt x="327585" y="314835"/>
                </a:lnTo>
                <a:lnTo>
                  <a:pt x="337366" y="327805"/>
                </a:lnTo>
                <a:lnTo>
                  <a:pt x="345792" y="340261"/>
                </a:lnTo>
                <a:lnTo>
                  <a:pt x="353314" y="352375"/>
                </a:lnTo>
                <a:lnTo>
                  <a:pt x="358329" y="363308"/>
                </a:lnTo>
                <a:lnTo>
                  <a:pt x="361672" y="373455"/>
                </a:lnTo>
                <a:lnTo>
                  <a:pt x="363901" y="383077"/>
                </a:lnTo>
                <a:lnTo>
                  <a:pt x="366377" y="396308"/>
                </a:lnTo>
                <a:lnTo>
                  <a:pt x="367038" y="401170"/>
                </a:lnTo>
                <a:lnTo>
                  <a:pt x="366525" y="404411"/>
                </a:lnTo>
                <a:lnTo>
                  <a:pt x="365231" y="406572"/>
                </a:lnTo>
                <a:lnTo>
                  <a:pt x="356310" y="414590"/>
                </a:lnTo>
                <a:lnTo>
                  <a:pt x="348399" y="419839"/>
                </a:lnTo>
                <a:lnTo>
                  <a:pt x="343622" y="422572"/>
                </a:lnTo>
                <a:lnTo>
                  <a:pt x="333235" y="425609"/>
                </a:lnTo>
                <a:lnTo>
                  <a:pt x="322267" y="426958"/>
                </a:lnTo>
                <a:lnTo>
                  <a:pt x="311044" y="427558"/>
                </a:lnTo>
                <a:lnTo>
                  <a:pt x="299705" y="427825"/>
                </a:lnTo>
                <a:lnTo>
                  <a:pt x="276904" y="427996"/>
                </a:lnTo>
                <a:lnTo>
                  <a:pt x="270241" y="427058"/>
                </a:lnTo>
                <a:lnTo>
                  <a:pt x="262942" y="425479"/>
                </a:lnTo>
                <a:lnTo>
                  <a:pt x="255218" y="423475"/>
                </a:lnTo>
                <a:lnTo>
                  <a:pt x="246259" y="420233"/>
                </a:lnTo>
                <a:lnTo>
                  <a:pt x="236476" y="416168"/>
                </a:lnTo>
                <a:lnTo>
                  <a:pt x="217351" y="407522"/>
                </a:lnTo>
                <a:lnTo>
                  <a:pt x="195875" y="397300"/>
                </a:lnTo>
                <a:lnTo>
                  <a:pt x="165716" y="382410"/>
                </a:lnTo>
                <a:lnTo>
                  <a:pt x="160873" y="378569"/>
                </a:lnTo>
                <a:lnTo>
                  <a:pt x="152953" y="369222"/>
                </a:lnTo>
                <a:lnTo>
                  <a:pt x="146257" y="358718"/>
                </a:lnTo>
                <a:lnTo>
                  <a:pt x="140106" y="347699"/>
                </a:lnTo>
                <a:lnTo>
                  <a:pt x="134198" y="336452"/>
                </a:lnTo>
                <a:lnTo>
                  <a:pt x="130937" y="325103"/>
                </a:lnTo>
                <a:lnTo>
                  <a:pt x="129487" y="312757"/>
                </a:lnTo>
                <a:lnTo>
                  <a:pt x="129101" y="305464"/>
                </a:lnTo>
                <a:lnTo>
                  <a:pt x="128844" y="297745"/>
                </a:lnTo>
                <a:lnTo>
                  <a:pt x="129624" y="290693"/>
                </a:lnTo>
                <a:lnTo>
                  <a:pt x="133032" y="277778"/>
                </a:lnTo>
                <a:lnTo>
                  <a:pt x="140305" y="255247"/>
                </a:lnTo>
                <a:lnTo>
                  <a:pt x="143933" y="247121"/>
                </a:lnTo>
                <a:lnTo>
                  <a:pt x="148256" y="238847"/>
                </a:lnTo>
                <a:lnTo>
                  <a:pt x="153044" y="230473"/>
                </a:lnTo>
                <a:lnTo>
                  <a:pt x="158140" y="222033"/>
                </a:lnTo>
                <a:lnTo>
                  <a:pt x="168883" y="205035"/>
                </a:lnTo>
                <a:lnTo>
                  <a:pt x="185641" y="179401"/>
                </a:lnTo>
                <a:lnTo>
                  <a:pt x="192254" y="170840"/>
                </a:lnTo>
                <a:lnTo>
                  <a:pt x="199521" y="162275"/>
                </a:lnTo>
                <a:lnTo>
                  <a:pt x="207222" y="153708"/>
                </a:lnTo>
                <a:lnTo>
                  <a:pt x="223400" y="136569"/>
                </a:lnTo>
                <a:lnTo>
                  <a:pt x="257068" y="102282"/>
                </a:lnTo>
                <a:lnTo>
                  <a:pt x="269400" y="90853"/>
                </a:lnTo>
                <a:lnTo>
                  <a:pt x="300882" y="62913"/>
                </a:lnTo>
                <a:lnTo>
                  <a:pt x="312896" y="51271"/>
                </a:lnTo>
                <a:lnTo>
                  <a:pt x="321859" y="41605"/>
                </a:lnTo>
                <a:lnTo>
                  <a:pt x="328786" y="33256"/>
                </a:lnTo>
                <a:lnTo>
                  <a:pt x="339023" y="21440"/>
                </a:lnTo>
                <a:lnTo>
                  <a:pt x="345795" y="13013"/>
                </a:lnTo>
                <a:lnTo>
                  <a:pt x="348805" y="6092"/>
                </a:lnTo>
                <a:lnTo>
                  <a:pt x="348655" y="3866"/>
                </a:lnTo>
                <a:lnTo>
                  <a:pt x="347603" y="2382"/>
                </a:lnTo>
                <a:lnTo>
                  <a:pt x="345949" y="1392"/>
                </a:lnTo>
                <a:lnTo>
                  <a:pt x="341571" y="293"/>
                </a:lnTo>
                <a:lnTo>
                  <a:pt x="339070" y="0"/>
                </a:lnTo>
                <a:lnTo>
                  <a:pt x="336450" y="756"/>
                </a:lnTo>
                <a:lnTo>
                  <a:pt x="325496" y="798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68"/>
          <p:cNvSpPr/>
          <p:nvPr/>
        </p:nvSpPr>
        <p:spPr>
          <a:xfrm>
            <a:off x="5583554" y="3283267"/>
            <a:ext cx="25596" cy="180024"/>
          </a:xfrm>
          <a:custGeom>
            <a:avLst/>
            <a:gdLst/>
            <a:ahLst/>
            <a:cxnLst/>
            <a:rect l="0" t="0" r="0" b="0"/>
            <a:pathLst>
              <a:path w="25596" h="180024">
                <a:moveTo>
                  <a:pt x="0" y="0"/>
                </a:moveTo>
                <a:lnTo>
                  <a:pt x="9103" y="13653"/>
                </a:lnTo>
                <a:lnTo>
                  <a:pt x="11783" y="19579"/>
                </a:lnTo>
                <a:lnTo>
                  <a:pt x="13571" y="25435"/>
                </a:lnTo>
                <a:lnTo>
                  <a:pt x="20990" y="62174"/>
                </a:lnTo>
                <a:lnTo>
                  <a:pt x="22566" y="72882"/>
                </a:lnTo>
                <a:lnTo>
                  <a:pt x="23617" y="82878"/>
                </a:lnTo>
                <a:lnTo>
                  <a:pt x="24317" y="92400"/>
                </a:lnTo>
                <a:lnTo>
                  <a:pt x="24784" y="102557"/>
                </a:lnTo>
                <a:lnTo>
                  <a:pt x="25441" y="132199"/>
                </a:lnTo>
                <a:lnTo>
                  <a:pt x="25595" y="143845"/>
                </a:lnTo>
                <a:lnTo>
                  <a:pt x="24683" y="148284"/>
                </a:lnTo>
                <a:lnTo>
                  <a:pt x="23123" y="152196"/>
                </a:lnTo>
                <a:lnTo>
                  <a:pt x="21131" y="155757"/>
                </a:lnTo>
                <a:lnTo>
                  <a:pt x="19802" y="160036"/>
                </a:lnTo>
                <a:lnTo>
                  <a:pt x="18917" y="164793"/>
                </a:lnTo>
                <a:lnTo>
                  <a:pt x="17146" y="1800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69"/>
          <p:cNvSpPr/>
          <p:nvPr/>
        </p:nvSpPr>
        <p:spPr>
          <a:xfrm>
            <a:off x="5715299" y="2974657"/>
            <a:ext cx="356889" cy="214314"/>
          </a:xfrm>
          <a:custGeom>
            <a:avLst/>
            <a:gdLst/>
            <a:ahLst/>
            <a:cxnLst/>
            <a:rect l="0" t="0" r="0" b="0"/>
            <a:pathLst>
              <a:path w="356889" h="214314">
                <a:moveTo>
                  <a:pt x="56851" y="0"/>
                </a:moveTo>
                <a:lnTo>
                  <a:pt x="56851" y="9102"/>
                </a:lnTo>
                <a:lnTo>
                  <a:pt x="55898" y="12735"/>
                </a:lnTo>
                <a:lnTo>
                  <a:pt x="52300" y="19313"/>
                </a:lnTo>
                <a:lnTo>
                  <a:pt x="50065" y="25411"/>
                </a:lnTo>
                <a:lnTo>
                  <a:pt x="49470" y="28371"/>
                </a:lnTo>
                <a:lnTo>
                  <a:pt x="47167" y="32249"/>
                </a:lnTo>
                <a:lnTo>
                  <a:pt x="43728" y="36739"/>
                </a:lnTo>
                <a:lnTo>
                  <a:pt x="39530" y="41638"/>
                </a:lnTo>
                <a:lnTo>
                  <a:pt x="34825" y="48714"/>
                </a:lnTo>
                <a:lnTo>
                  <a:pt x="29785" y="57241"/>
                </a:lnTo>
                <a:lnTo>
                  <a:pt x="24520" y="66735"/>
                </a:lnTo>
                <a:lnTo>
                  <a:pt x="19104" y="78780"/>
                </a:lnTo>
                <a:lnTo>
                  <a:pt x="13589" y="92525"/>
                </a:lnTo>
                <a:lnTo>
                  <a:pt x="8007" y="107404"/>
                </a:lnTo>
                <a:lnTo>
                  <a:pt x="4285" y="118275"/>
                </a:lnTo>
                <a:lnTo>
                  <a:pt x="1805" y="126475"/>
                </a:lnTo>
                <a:lnTo>
                  <a:pt x="151" y="132894"/>
                </a:lnTo>
                <a:lnTo>
                  <a:pt x="0" y="138126"/>
                </a:lnTo>
                <a:lnTo>
                  <a:pt x="853" y="142567"/>
                </a:lnTo>
                <a:lnTo>
                  <a:pt x="2374" y="146480"/>
                </a:lnTo>
                <a:lnTo>
                  <a:pt x="4340" y="149088"/>
                </a:lnTo>
                <a:lnTo>
                  <a:pt x="6604" y="150827"/>
                </a:lnTo>
                <a:lnTo>
                  <a:pt x="11659" y="153712"/>
                </a:lnTo>
                <a:lnTo>
                  <a:pt x="17080" y="158169"/>
                </a:lnTo>
                <a:lnTo>
                  <a:pt x="21765" y="159738"/>
                </a:lnTo>
                <a:lnTo>
                  <a:pt x="27745" y="160785"/>
                </a:lnTo>
                <a:lnTo>
                  <a:pt x="34589" y="161482"/>
                </a:lnTo>
                <a:lnTo>
                  <a:pt x="49630" y="161948"/>
                </a:lnTo>
                <a:lnTo>
                  <a:pt x="141919" y="162755"/>
                </a:lnTo>
                <a:lnTo>
                  <a:pt x="153568" y="163748"/>
                </a:lnTo>
                <a:lnTo>
                  <a:pt x="164192" y="165363"/>
                </a:lnTo>
                <a:lnTo>
                  <a:pt x="174131" y="167392"/>
                </a:lnTo>
                <a:lnTo>
                  <a:pt x="190283" y="169697"/>
                </a:lnTo>
                <a:lnTo>
                  <a:pt x="233628" y="174799"/>
                </a:lnTo>
                <a:lnTo>
                  <a:pt x="250903" y="177493"/>
                </a:lnTo>
                <a:lnTo>
                  <a:pt x="264323" y="180241"/>
                </a:lnTo>
                <a:lnTo>
                  <a:pt x="275176" y="183026"/>
                </a:lnTo>
                <a:lnTo>
                  <a:pt x="284316" y="185834"/>
                </a:lnTo>
                <a:lnTo>
                  <a:pt x="292314" y="188660"/>
                </a:lnTo>
                <a:lnTo>
                  <a:pt x="356888" y="2143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70"/>
          <p:cNvSpPr/>
          <p:nvPr/>
        </p:nvSpPr>
        <p:spPr>
          <a:xfrm>
            <a:off x="5960745" y="2983230"/>
            <a:ext cx="21779" cy="428625"/>
          </a:xfrm>
          <a:custGeom>
            <a:avLst/>
            <a:gdLst/>
            <a:ahLst/>
            <a:cxnLst/>
            <a:rect l="0" t="0" r="0" b="0"/>
            <a:pathLst>
              <a:path w="21779" h="428625">
                <a:moveTo>
                  <a:pt x="0" y="0"/>
                </a:moveTo>
                <a:lnTo>
                  <a:pt x="0" y="40346"/>
                </a:lnTo>
                <a:lnTo>
                  <a:pt x="952" y="54520"/>
                </a:lnTo>
                <a:lnTo>
                  <a:pt x="4550" y="90588"/>
                </a:lnTo>
                <a:lnTo>
                  <a:pt x="9324" y="126939"/>
                </a:lnTo>
                <a:lnTo>
                  <a:pt x="11931" y="144633"/>
                </a:lnTo>
                <a:lnTo>
                  <a:pt x="13669" y="162145"/>
                </a:lnTo>
                <a:lnTo>
                  <a:pt x="14828" y="179534"/>
                </a:lnTo>
                <a:lnTo>
                  <a:pt x="15600" y="196842"/>
                </a:lnTo>
                <a:lnTo>
                  <a:pt x="17067" y="214095"/>
                </a:lnTo>
                <a:lnTo>
                  <a:pt x="18998" y="231312"/>
                </a:lnTo>
                <a:lnTo>
                  <a:pt x="21238" y="248506"/>
                </a:lnTo>
                <a:lnTo>
                  <a:pt x="21778" y="265683"/>
                </a:lnTo>
                <a:lnTo>
                  <a:pt x="21186" y="282849"/>
                </a:lnTo>
                <a:lnTo>
                  <a:pt x="19839" y="300009"/>
                </a:lnTo>
                <a:lnTo>
                  <a:pt x="18941" y="315258"/>
                </a:lnTo>
                <a:lnTo>
                  <a:pt x="18342" y="329234"/>
                </a:lnTo>
                <a:lnTo>
                  <a:pt x="17145" y="42862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71"/>
          <p:cNvSpPr/>
          <p:nvPr/>
        </p:nvSpPr>
        <p:spPr>
          <a:xfrm>
            <a:off x="6110923" y="2940526"/>
            <a:ext cx="260675" cy="419669"/>
          </a:xfrm>
          <a:custGeom>
            <a:avLst/>
            <a:gdLst/>
            <a:ahLst/>
            <a:cxnLst/>
            <a:rect l="0" t="0" r="0" b="0"/>
            <a:pathLst>
              <a:path w="260675" h="419669">
                <a:moveTo>
                  <a:pt x="106997" y="51276"/>
                </a:moveTo>
                <a:lnTo>
                  <a:pt x="88793" y="55827"/>
                </a:lnTo>
                <a:lnTo>
                  <a:pt x="82479" y="59073"/>
                </a:lnTo>
                <a:lnTo>
                  <a:pt x="77316" y="63141"/>
                </a:lnTo>
                <a:lnTo>
                  <a:pt x="72923" y="67759"/>
                </a:lnTo>
                <a:lnTo>
                  <a:pt x="68088" y="71790"/>
                </a:lnTo>
                <a:lnTo>
                  <a:pt x="62960" y="75429"/>
                </a:lnTo>
                <a:lnTo>
                  <a:pt x="57636" y="78808"/>
                </a:lnTo>
                <a:lnTo>
                  <a:pt x="53135" y="83918"/>
                </a:lnTo>
                <a:lnTo>
                  <a:pt x="49181" y="90183"/>
                </a:lnTo>
                <a:lnTo>
                  <a:pt x="18013" y="152115"/>
                </a:lnTo>
                <a:lnTo>
                  <a:pt x="13384" y="163270"/>
                </a:lnTo>
                <a:lnTo>
                  <a:pt x="10299" y="172611"/>
                </a:lnTo>
                <a:lnTo>
                  <a:pt x="8241" y="180744"/>
                </a:lnTo>
                <a:lnTo>
                  <a:pt x="5917" y="189023"/>
                </a:lnTo>
                <a:lnTo>
                  <a:pt x="795" y="205842"/>
                </a:lnTo>
                <a:lnTo>
                  <a:pt x="0" y="214327"/>
                </a:lnTo>
                <a:lnTo>
                  <a:pt x="424" y="222842"/>
                </a:lnTo>
                <a:lnTo>
                  <a:pt x="1658" y="231376"/>
                </a:lnTo>
                <a:lnTo>
                  <a:pt x="2481" y="245638"/>
                </a:lnTo>
                <a:lnTo>
                  <a:pt x="3395" y="284344"/>
                </a:lnTo>
                <a:lnTo>
                  <a:pt x="3910" y="327026"/>
                </a:lnTo>
                <a:lnTo>
                  <a:pt x="5887" y="337027"/>
                </a:lnTo>
                <a:lnTo>
                  <a:pt x="9110" y="345599"/>
                </a:lnTo>
                <a:lnTo>
                  <a:pt x="20208" y="366765"/>
                </a:lnTo>
                <a:lnTo>
                  <a:pt x="23420" y="373045"/>
                </a:lnTo>
                <a:lnTo>
                  <a:pt x="27467" y="380089"/>
                </a:lnTo>
                <a:lnTo>
                  <a:pt x="32069" y="387642"/>
                </a:lnTo>
                <a:lnTo>
                  <a:pt x="37042" y="395535"/>
                </a:lnTo>
                <a:lnTo>
                  <a:pt x="42263" y="401749"/>
                </a:lnTo>
                <a:lnTo>
                  <a:pt x="47648" y="406845"/>
                </a:lnTo>
                <a:lnTo>
                  <a:pt x="53144" y="411195"/>
                </a:lnTo>
                <a:lnTo>
                  <a:pt x="57760" y="414094"/>
                </a:lnTo>
                <a:lnTo>
                  <a:pt x="65429" y="417316"/>
                </a:lnTo>
                <a:lnTo>
                  <a:pt x="69760" y="418175"/>
                </a:lnTo>
                <a:lnTo>
                  <a:pt x="74552" y="418748"/>
                </a:lnTo>
                <a:lnTo>
                  <a:pt x="79652" y="419130"/>
                </a:lnTo>
                <a:lnTo>
                  <a:pt x="84957" y="419384"/>
                </a:lnTo>
                <a:lnTo>
                  <a:pt x="95931" y="419668"/>
                </a:lnTo>
                <a:lnTo>
                  <a:pt x="102477" y="418790"/>
                </a:lnTo>
                <a:lnTo>
                  <a:pt x="109698" y="417253"/>
                </a:lnTo>
                <a:lnTo>
                  <a:pt x="117370" y="415276"/>
                </a:lnTo>
                <a:lnTo>
                  <a:pt x="124390" y="413958"/>
                </a:lnTo>
                <a:lnTo>
                  <a:pt x="130975" y="413079"/>
                </a:lnTo>
                <a:lnTo>
                  <a:pt x="137269" y="412493"/>
                </a:lnTo>
                <a:lnTo>
                  <a:pt x="143371" y="410197"/>
                </a:lnTo>
                <a:lnTo>
                  <a:pt x="149344" y="406762"/>
                </a:lnTo>
                <a:lnTo>
                  <a:pt x="155230" y="402566"/>
                </a:lnTo>
                <a:lnTo>
                  <a:pt x="160107" y="398817"/>
                </a:lnTo>
                <a:lnTo>
                  <a:pt x="168066" y="392112"/>
                </a:lnTo>
                <a:lnTo>
                  <a:pt x="174778" y="383416"/>
                </a:lnTo>
                <a:lnTo>
                  <a:pt x="181890" y="372249"/>
                </a:lnTo>
                <a:lnTo>
                  <a:pt x="191400" y="357761"/>
                </a:lnTo>
                <a:lnTo>
                  <a:pt x="212015" y="324437"/>
                </a:lnTo>
                <a:lnTo>
                  <a:pt x="217967" y="314346"/>
                </a:lnTo>
                <a:lnTo>
                  <a:pt x="227119" y="298054"/>
                </a:lnTo>
                <a:lnTo>
                  <a:pt x="231846" y="287232"/>
                </a:lnTo>
                <a:lnTo>
                  <a:pt x="236902" y="274303"/>
                </a:lnTo>
                <a:lnTo>
                  <a:pt x="242178" y="259968"/>
                </a:lnTo>
                <a:lnTo>
                  <a:pt x="246647" y="248506"/>
                </a:lnTo>
                <a:lnTo>
                  <a:pt x="250580" y="238960"/>
                </a:lnTo>
                <a:lnTo>
                  <a:pt x="254153" y="230691"/>
                </a:lnTo>
                <a:lnTo>
                  <a:pt x="256536" y="219464"/>
                </a:lnTo>
                <a:lnTo>
                  <a:pt x="258125" y="206264"/>
                </a:lnTo>
                <a:lnTo>
                  <a:pt x="259183" y="191749"/>
                </a:lnTo>
                <a:lnTo>
                  <a:pt x="259889" y="179214"/>
                </a:lnTo>
                <a:lnTo>
                  <a:pt x="260674" y="157668"/>
                </a:lnTo>
                <a:lnTo>
                  <a:pt x="259931" y="144111"/>
                </a:lnTo>
                <a:lnTo>
                  <a:pt x="258483" y="128406"/>
                </a:lnTo>
                <a:lnTo>
                  <a:pt x="256565" y="111269"/>
                </a:lnTo>
                <a:lnTo>
                  <a:pt x="254334" y="97939"/>
                </a:lnTo>
                <a:lnTo>
                  <a:pt x="251894" y="87147"/>
                </a:lnTo>
                <a:lnTo>
                  <a:pt x="249315" y="78048"/>
                </a:lnTo>
                <a:lnTo>
                  <a:pt x="244738" y="68171"/>
                </a:lnTo>
                <a:lnTo>
                  <a:pt x="238829" y="57777"/>
                </a:lnTo>
                <a:lnTo>
                  <a:pt x="232032" y="47038"/>
                </a:lnTo>
                <a:lnTo>
                  <a:pt x="226549" y="38925"/>
                </a:lnTo>
                <a:lnTo>
                  <a:pt x="221940" y="32565"/>
                </a:lnTo>
                <a:lnTo>
                  <a:pt x="217916" y="27372"/>
                </a:lnTo>
                <a:lnTo>
                  <a:pt x="213328" y="22958"/>
                </a:lnTo>
                <a:lnTo>
                  <a:pt x="208364" y="19062"/>
                </a:lnTo>
                <a:lnTo>
                  <a:pt x="203150" y="15512"/>
                </a:lnTo>
                <a:lnTo>
                  <a:pt x="198721" y="12194"/>
                </a:lnTo>
                <a:lnTo>
                  <a:pt x="191261" y="5966"/>
                </a:lnTo>
                <a:lnTo>
                  <a:pt x="186985" y="3925"/>
                </a:lnTo>
                <a:lnTo>
                  <a:pt x="182230" y="2563"/>
                </a:lnTo>
                <a:lnTo>
                  <a:pt x="177155" y="1656"/>
                </a:lnTo>
                <a:lnTo>
                  <a:pt x="172819" y="1051"/>
                </a:lnTo>
                <a:lnTo>
                  <a:pt x="165461" y="379"/>
                </a:lnTo>
                <a:lnTo>
                  <a:pt x="161213" y="200"/>
                </a:lnTo>
                <a:lnTo>
                  <a:pt x="151413" y="0"/>
                </a:lnTo>
                <a:lnTo>
                  <a:pt x="146133" y="900"/>
                </a:lnTo>
                <a:lnTo>
                  <a:pt x="140707" y="2452"/>
                </a:lnTo>
                <a:lnTo>
                  <a:pt x="135185" y="4439"/>
                </a:lnTo>
                <a:lnTo>
                  <a:pt x="130551" y="6716"/>
                </a:lnTo>
                <a:lnTo>
                  <a:pt x="118527" y="14472"/>
                </a:lnTo>
                <a:lnTo>
                  <a:pt x="113731" y="17215"/>
                </a:lnTo>
                <a:lnTo>
                  <a:pt x="98424" y="341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72"/>
          <p:cNvSpPr/>
          <p:nvPr/>
        </p:nvSpPr>
        <p:spPr>
          <a:xfrm>
            <a:off x="6436693" y="2974657"/>
            <a:ext cx="397909" cy="374623"/>
          </a:xfrm>
          <a:custGeom>
            <a:avLst/>
            <a:gdLst/>
            <a:ahLst/>
            <a:cxnLst/>
            <a:rect l="0" t="0" r="0" b="0"/>
            <a:pathLst>
              <a:path w="397909" h="374623">
                <a:moveTo>
                  <a:pt x="149844" y="0"/>
                </a:moveTo>
                <a:lnTo>
                  <a:pt x="136191" y="4551"/>
                </a:lnTo>
                <a:lnTo>
                  <a:pt x="124409" y="9325"/>
                </a:lnTo>
                <a:lnTo>
                  <a:pt x="118599" y="11932"/>
                </a:lnTo>
                <a:lnTo>
                  <a:pt x="113775" y="15575"/>
                </a:lnTo>
                <a:lnTo>
                  <a:pt x="105873" y="24702"/>
                </a:lnTo>
                <a:lnTo>
                  <a:pt x="96646" y="35109"/>
                </a:lnTo>
                <a:lnTo>
                  <a:pt x="91519" y="40551"/>
                </a:lnTo>
                <a:lnTo>
                  <a:pt x="85243" y="47989"/>
                </a:lnTo>
                <a:lnTo>
                  <a:pt x="70650" y="66414"/>
                </a:lnTo>
                <a:lnTo>
                  <a:pt x="61806" y="78566"/>
                </a:lnTo>
                <a:lnTo>
                  <a:pt x="41818" y="107308"/>
                </a:lnTo>
                <a:lnTo>
                  <a:pt x="33059" y="121069"/>
                </a:lnTo>
                <a:lnTo>
                  <a:pt x="25315" y="134053"/>
                </a:lnTo>
                <a:lnTo>
                  <a:pt x="18247" y="146518"/>
                </a:lnTo>
                <a:lnTo>
                  <a:pt x="13535" y="156734"/>
                </a:lnTo>
                <a:lnTo>
                  <a:pt x="10394" y="165449"/>
                </a:lnTo>
                <a:lnTo>
                  <a:pt x="8300" y="173165"/>
                </a:lnTo>
                <a:lnTo>
                  <a:pt x="5952" y="184023"/>
                </a:lnTo>
                <a:lnTo>
                  <a:pt x="802" y="211328"/>
                </a:lnTo>
                <a:lnTo>
                  <a:pt x="0" y="226610"/>
                </a:lnTo>
                <a:lnTo>
                  <a:pt x="418" y="242514"/>
                </a:lnTo>
                <a:lnTo>
                  <a:pt x="1649" y="258831"/>
                </a:lnTo>
                <a:lnTo>
                  <a:pt x="3422" y="271614"/>
                </a:lnTo>
                <a:lnTo>
                  <a:pt x="5557" y="282041"/>
                </a:lnTo>
                <a:lnTo>
                  <a:pt x="7933" y="290897"/>
                </a:lnTo>
                <a:lnTo>
                  <a:pt x="9517" y="298707"/>
                </a:lnTo>
                <a:lnTo>
                  <a:pt x="10572" y="305818"/>
                </a:lnTo>
                <a:lnTo>
                  <a:pt x="11276" y="312464"/>
                </a:lnTo>
                <a:lnTo>
                  <a:pt x="13650" y="317847"/>
                </a:lnTo>
                <a:lnTo>
                  <a:pt x="17139" y="322388"/>
                </a:lnTo>
                <a:lnTo>
                  <a:pt x="25142" y="330926"/>
                </a:lnTo>
                <a:lnTo>
                  <a:pt x="31873" y="341071"/>
                </a:lnTo>
                <a:lnTo>
                  <a:pt x="40580" y="349390"/>
                </a:lnTo>
                <a:lnTo>
                  <a:pt x="45569" y="352941"/>
                </a:lnTo>
                <a:lnTo>
                  <a:pt x="56192" y="356888"/>
                </a:lnTo>
                <a:lnTo>
                  <a:pt x="61692" y="357940"/>
                </a:lnTo>
                <a:lnTo>
                  <a:pt x="69168" y="360547"/>
                </a:lnTo>
                <a:lnTo>
                  <a:pt x="77963" y="364189"/>
                </a:lnTo>
                <a:lnTo>
                  <a:pt x="87636" y="368523"/>
                </a:lnTo>
                <a:lnTo>
                  <a:pt x="95990" y="371412"/>
                </a:lnTo>
                <a:lnTo>
                  <a:pt x="103463" y="373338"/>
                </a:lnTo>
                <a:lnTo>
                  <a:pt x="110351" y="374622"/>
                </a:lnTo>
                <a:lnTo>
                  <a:pt x="117801" y="374526"/>
                </a:lnTo>
                <a:lnTo>
                  <a:pt x="125625" y="373509"/>
                </a:lnTo>
                <a:lnTo>
                  <a:pt x="133698" y="371879"/>
                </a:lnTo>
                <a:lnTo>
                  <a:pt x="141937" y="370791"/>
                </a:lnTo>
                <a:lnTo>
                  <a:pt x="150287" y="370067"/>
                </a:lnTo>
                <a:lnTo>
                  <a:pt x="158712" y="369584"/>
                </a:lnTo>
                <a:lnTo>
                  <a:pt x="169092" y="368309"/>
                </a:lnTo>
                <a:lnTo>
                  <a:pt x="180773" y="366507"/>
                </a:lnTo>
                <a:lnTo>
                  <a:pt x="193324" y="364353"/>
                </a:lnTo>
                <a:lnTo>
                  <a:pt x="203595" y="361964"/>
                </a:lnTo>
                <a:lnTo>
                  <a:pt x="212349" y="359420"/>
                </a:lnTo>
                <a:lnTo>
                  <a:pt x="244635" y="348492"/>
                </a:lnTo>
                <a:lnTo>
                  <a:pt x="252090" y="344723"/>
                </a:lnTo>
                <a:lnTo>
                  <a:pt x="258966" y="340305"/>
                </a:lnTo>
                <a:lnTo>
                  <a:pt x="265455" y="335455"/>
                </a:lnTo>
                <a:lnTo>
                  <a:pt x="277744" y="324986"/>
                </a:lnTo>
                <a:lnTo>
                  <a:pt x="289556" y="313983"/>
                </a:lnTo>
                <a:lnTo>
                  <a:pt x="312661" y="291397"/>
                </a:lnTo>
                <a:lnTo>
                  <a:pt x="325077" y="280005"/>
                </a:lnTo>
                <a:lnTo>
                  <a:pt x="332389" y="274300"/>
                </a:lnTo>
                <a:lnTo>
                  <a:pt x="340121" y="268592"/>
                </a:lnTo>
                <a:lnTo>
                  <a:pt x="351251" y="257169"/>
                </a:lnTo>
                <a:lnTo>
                  <a:pt x="355553" y="251456"/>
                </a:lnTo>
                <a:lnTo>
                  <a:pt x="365413" y="237488"/>
                </a:lnTo>
                <a:lnTo>
                  <a:pt x="370709" y="229763"/>
                </a:lnTo>
                <a:lnTo>
                  <a:pt x="375192" y="222708"/>
                </a:lnTo>
                <a:lnTo>
                  <a:pt x="379134" y="216100"/>
                </a:lnTo>
                <a:lnTo>
                  <a:pt x="382714" y="209789"/>
                </a:lnTo>
                <a:lnTo>
                  <a:pt x="386053" y="201772"/>
                </a:lnTo>
                <a:lnTo>
                  <a:pt x="389232" y="192617"/>
                </a:lnTo>
                <a:lnTo>
                  <a:pt x="392304" y="182704"/>
                </a:lnTo>
                <a:lnTo>
                  <a:pt x="394352" y="173238"/>
                </a:lnTo>
                <a:lnTo>
                  <a:pt x="395717" y="164070"/>
                </a:lnTo>
                <a:lnTo>
                  <a:pt x="396627" y="155100"/>
                </a:lnTo>
                <a:lnTo>
                  <a:pt x="397233" y="147215"/>
                </a:lnTo>
                <a:lnTo>
                  <a:pt x="397637" y="140053"/>
                </a:lnTo>
                <a:lnTo>
                  <a:pt x="397908" y="133374"/>
                </a:lnTo>
                <a:lnTo>
                  <a:pt x="397135" y="127016"/>
                </a:lnTo>
                <a:lnTo>
                  <a:pt x="395667" y="120872"/>
                </a:lnTo>
                <a:lnTo>
                  <a:pt x="391497" y="109919"/>
                </a:lnTo>
                <a:lnTo>
                  <a:pt x="386468" y="101875"/>
                </a:lnTo>
                <a:lnTo>
                  <a:pt x="381888" y="96492"/>
                </a:lnTo>
                <a:lnTo>
                  <a:pt x="375977" y="90046"/>
                </a:lnTo>
                <a:lnTo>
                  <a:pt x="356547" y="69860"/>
                </a:lnTo>
                <a:lnTo>
                  <a:pt x="344583" y="58671"/>
                </a:lnTo>
                <a:lnTo>
                  <a:pt x="332914" y="50524"/>
                </a:lnTo>
                <a:lnTo>
                  <a:pt x="321378" y="43728"/>
                </a:lnTo>
                <a:lnTo>
                  <a:pt x="315635" y="40582"/>
                </a:lnTo>
                <a:lnTo>
                  <a:pt x="307044" y="37532"/>
                </a:lnTo>
                <a:lnTo>
                  <a:pt x="296554" y="34546"/>
                </a:lnTo>
                <a:lnTo>
                  <a:pt x="284798" y="31603"/>
                </a:lnTo>
                <a:lnTo>
                  <a:pt x="259036" y="25793"/>
                </a:lnTo>
                <a:lnTo>
                  <a:pt x="245499" y="22911"/>
                </a:lnTo>
                <a:lnTo>
                  <a:pt x="234569" y="20036"/>
                </a:lnTo>
                <a:lnTo>
                  <a:pt x="225377" y="17168"/>
                </a:lnTo>
                <a:lnTo>
                  <a:pt x="217345" y="14303"/>
                </a:lnTo>
                <a:lnTo>
                  <a:pt x="208179" y="12393"/>
                </a:lnTo>
                <a:lnTo>
                  <a:pt x="198260" y="11119"/>
                </a:lnTo>
                <a:lnTo>
                  <a:pt x="187835" y="10270"/>
                </a:lnTo>
                <a:lnTo>
                  <a:pt x="177076" y="9705"/>
                </a:lnTo>
                <a:lnTo>
                  <a:pt x="132699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73"/>
          <p:cNvSpPr/>
          <p:nvPr/>
        </p:nvSpPr>
        <p:spPr>
          <a:xfrm>
            <a:off x="2087825" y="3703657"/>
            <a:ext cx="323266" cy="453851"/>
          </a:xfrm>
          <a:custGeom>
            <a:avLst/>
            <a:gdLst/>
            <a:ahLst/>
            <a:cxnLst/>
            <a:rect l="0" t="0" r="0" b="0"/>
            <a:pathLst>
              <a:path w="323266" h="453851">
                <a:moveTo>
                  <a:pt x="255325" y="8235"/>
                </a:moveTo>
                <a:lnTo>
                  <a:pt x="237121" y="3684"/>
                </a:lnTo>
                <a:lnTo>
                  <a:pt x="230806" y="2343"/>
                </a:lnTo>
                <a:lnTo>
                  <a:pt x="221250" y="854"/>
                </a:lnTo>
                <a:lnTo>
                  <a:pt x="211288" y="2732"/>
                </a:lnTo>
                <a:lnTo>
                  <a:pt x="205964" y="4567"/>
                </a:lnTo>
                <a:lnTo>
                  <a:pt x="200510" y="5789"/>
                </a:lnTo>
                <a:lnTo>
                  <a:pt x="194969" y="6605"/>
                </a:lnTo>
                <a:lnTo>
                  <a:pt x="189370" y="7148"/>
                </a:lnTo>
                <a:lnTo>
                  <a:pt x="184685" y="8463"/>
                </a:lnTo>
                <a:lnTo>
                  <a:pt x="176939" y="12464"/>
                </a:lnTo>
                <a:lnTo>
                  <a:pt x="167781" y="17417"/>
                </a:lnTo>
                <a:lnTo>
                  <a:pt x="162672" y="20071"/>
                </a:lnTo>
                <a:lnTo>
                  <a:pt x="155456" y="24699"/>
                </a:lnTo>
                <a:lnTo>
                  <a:pt x="146836" y="30641"/>
                </a:lnTo>
                <a:lnTo>
                  <a:pt x="63026" y="90847"/>
                </a:lnTo>
                <a:lnTo>
                  <a:pt x="49973" y="100457"/>
                </a:lnTo>
                <a:lnTo>
                  <a:pt x="40318" y="108769"/>
                </a:lnTo>
                <a:lnTo>
                  <a:pt x="32930" y="116215"/>
                </a:lnTo>
                <a:lnTo>
                  <a:pt x="27051" y="123084"/>
                </a:lnTo>
                <a:lnTo>
                  <a:pt x="17980" y="135797"/>
                </a:lnTo>
                <a:lnTo>
                  <a:pt x="10773" y="146844"/>
                </a:lnTo>
                <a:lnTo>
                  <a:pt x="2313" y="158419"/>
                </a:lnTo>
                <a:lnTo>
                  <a:pt x="0" y="164836"/>
                </a:lnTo>
                <a:lnTo>
                  <a:pt x="335" y="171690"/>
                </a:lnTo>
                <a:lnTo>
                  <a:pt x="1512" y="181023"/>
                </a:lnTo>
                <a:lnTo>
                  <a:pt x="3248" y="192007"/>
                </a:lnTo>
                <a:lnTo>
                  <a:pt x="5359" y="200282"/>
                </a:lnTo>
                <a:lnTo>
                  <a:pt x="10244" y="212017"/>
                </a:lnTo>
                <a:lnTo>
                  <a:pt x="13798" y="219427"/>
                </a:lnTo>
                <a:lnTo>
                  <a:pt x="19709" y="223701"/>
                </a:lnTo>
                <a:lnTo>
                  <a:pt x="27734" y="227823"/>
                </a:lnTo>
                <a:lnTo>
                  <a:pt x="34476" y="229655"/>
                </a:lnTo>
                <a:lnTo>
                  <a:pt x="43187" y="230469"/>
                </a:lnTo>
                <a:lnTo>
                  <a:pt x="48177" y="230686"/>
                </a:lnTo>
                <a:lnTo>
                  <a:pt x="58802" y="230927"/>
                </a:lnTo>
                <a:lnTo>
                  <a:pt x="64301" y="230991"/>
                </a:lnTo>
                <a:lnTo>
                  <a:pt x="73683" y="230082"/>
                </a:lnTo>
                <a:lnTo>
                  <a:pt x="85653" y="228523"/>
                </a:lnTo>
                <a:lnTo>
                  <a:pt x="99348" y="226531"/>
                </a:lnTo>
                <a:lnTo>
                  <a:pt x="115145" y="225203"/>
                </a:lnTo>
                <a:lnTo>
                  <a:pt x="132344" y="224318"/>
                </a:lnTo>
                <a:lnTo>
                  <a:pt x="150477" y="223728"/>
                </a:lnTo>
                <a:lnTo>
                  <a:pt x="164472" y="224287"/>
                </a:lnTo>
                <a:lnTo>
                  <a:pt x="175706" y="225612"/>
                </a:lnTo>
                <a:lnTo>
                  <a:pt x="185100" y="227448"/>
                </a:lnTo>
                <a:lnTo>
                  <a:pt x="205699" y="232028"/>
                </a:lnTo>
                <a:lnTo>
                  <a:pt x="216526" y="234583"/>
                </a:lnTo>
                <a:lnTo>
                  <a:pt x="225649" y="237239"/>
                </a:lnTo>
                <a:lnTo>
                  <a:pt x="233636" y="239961"/>
                </a:lnTo>
                <a:lnTo>
                  <a:pt x="240865" y="242730"/>
                </a:lnTo>
                <a:lnTo>
                  <a:pt x="249495" y="247432"/>
                </a:lnTo>
                <a:lnTo>
                  <a:pt x="259058" y="253425"/>
                </a:lnTo>
                <a:lnTo>
                  <a:pt x="269243" y="260278"/>
                </a:lnTo>
                <a:lnTo>
                  <a:pt x="276986" y="266751"/>
                </a:lnTo>
                <a:lnTo>
                  <a:pt x="283101" y="272971"/>
                </a:lnTo>
                <a:lnTo>
                  <a:pt x="288129" y="279023"/>
                </a:lnTo>
                <a:lnTo>
                  <a:pt x="293387" y="284963"/>
                </a:lnTo>
                <a:lnTo>
                  <a:pt x="304309" y="296643"/>
                </a:lnTo>
                <a:lnTo>
                  <a:pt x="312973" y="308184"/>
                </a:lnTo>
                <a:lnTo>
                  <a:pt x="319046" y="318711"/>
                </a:lnTo>
                <a:lnTo>
                  <a:pt x="321745" y="326564"/>
                </a:lnTo>
                <a:lnTo>
                  <a:pt x="322465" y="332850"/>
                </a:lnTo>
                <a:lnTo>
                  <a:pt x="322945" y="340850"/>
                </a:lnTo>
                <a:lnTo>
                  <a:pt x="323265" y="349993"/>
                </a:lnTo>
                <a:lnTo>
                  <a:pt x="321573" y="360851"/>
                </a:lnTo>
                <a:lnTo>
                  <a:pt x="318540" y="372853"/>
                </a:lnTo>
                <a:lnTo>
                  <a:pt x="314613" y="385616"/>
                </a:lnTo>
                <a:lnTo>
                  <a:pt x="311043" y="396030"/>
                </a:lnTo>
                <a:lnTo>
                  <a:pt x="307710" y="404877"/>
                </a:lnTo>
                <a:lnTo>
                  <a:pt x="304536" y="412681"/>
                </a:lnTo>
                <a:lnTo>
                  <a:pt x="300515" y="418835"/>
                </a:lnTo>
                <a:lnTo>
                  <a:pt x="290967" y="428214"/>
                </a:lnTo>
                <a:lnTo>
                  <a:pt x="282913" y="435558"/>
                </a:lnTo>
                <a:lnTo>
                  <a:pt x="275206" y="441996"/>
                </a:lnTo>
                <a:lnTo>
                  <a:pt x="265431" y="448033"/>
                </a:lnTo>
                <a:lnTo>
                  <a:pt x="260157" y="450023"/>
                </a:lnTo>
                <a:lnTo>
                  <a:pt x="254736" y="451351"/>
                </a:lnTo>
                <a:lnTo>
                  <a:pt x="249217" y="452235"/>
                </a:lnTo>
                <a:lnTo>
                  <a:pt x="243633" y="452826"/>
                </a:lnTo>
                <a:lnTo>
                  <a:pt x="238005" y="453219"/>
                </a:lnTo>
                <a:lnTo>
                  <a:pt x="232348" y="453481"/>
                </a:lnTo>
                <a:lnTo>
                  <a:pt x="218443" y="453772"/>
                </a:lnTo>
                <a:lnTo>
                  <a:pt x="210734" y="453850"/>
                </a:lnTo>
                <a:lnTo>
                  <a:pt x="204643" y="452949"/>
                </a:lnTo>
                <a:lnTo>
                  <a:pt x="195334" y="449408"/>
                </a:lnTo>
                <a:lnTo>
                  <a:pt x="180188" y="442060"/>
                </a:lnTo>
                <a:lnTo>
                  <a:pt x="173801" y="438421"/>
                </a:lnTo>
                <a:lnTo>
                  <a:pt x="166686" y="434091"/>
                </a:lnTo>
                <a:lnTo>
                  <a:pt x="159084" y="429299"/>
                </a:lnTo>
                <a:lnTo>
                  <a:pt x="152112" y="425152"/>
                </a:lnTo>
                <a:lnTo>
                  <a:pt x="145559" y="421435"/>
                </a:lnTo>
                <a:lnTo>
                  <a:pt x="139285" y="418004"/>
                </a:lnTo>
                <a:lnTo>
                  <a:pt x="135102" y="414764"/>
                </a:lnTo>
                <a:lnTo>
                  <a:pt x="132314" y="411652"/>
                </a:lnTo>
                <a:lnTo>
                  <a:pt x="127311" y="404701"/>
                </a:lnTo>
                <a:lnTo>
                  <a:pt x="118737" y="395262"/>
                </a:lnTo>
                <a:lnTo>
                  <a:pt x="115688" y="390078"/>
                </a:lnTo>
                <a:lnTo>
                  <a:pt x="112301" y="379238"/>
                </a:lnTo>
                <a:lnTo>
                  <a:pt x="108256" y="368071"/>
                </a:lnTo>
                <a:lnTo>
                  <a:pt x="104236" y="356757"/>
                </a:lnTo>
                <a:lnTo>
                  <a:pt x="102449" y="345379"/>
                </a:lnTo>
                <a:lnTo>
                  <a:pt x="102925" y="337773"/>
                </a:lnTo>
                <a:lnTo>
                  <a:pt x="104195" y="328892"/>
                </a:lnTo>
                <a:lnTo>
                  <a:pt x="105994" y="319161"/>
                </a:lnTo>
                <a:lnTo>
                  <a:pt x="107993" y="305809"/>
                </a:lnTo>
                <a:lnTo>
                  <a:pt x="108526" y="300916"/>
                </a:lnTo>
                <a:lnTo>
                  <a:pt x="110786" y="293843"/>
                </a:lnTo>
                <a:lnTo>
                  <a:pt x="114198" y="285318"/>
                </a:lnTo>
                <a:lnTo>
                  <a:pt x="118378" y="275824"/>
                </a:lnTo>
                <a:lnTo>
                  <a:pt x="128102" y="262736"/>
                </a:lnTo>
                <a:lnTo>
                  <a:pt x="133362" y="257913"/>
                </a:lnTo>
                <a:lnTo>
                  <a:pt x="158968" y="232920"/>
                </a:lnTo>
                <a:lnTo>
                  <a:pt x="166322" y="224700"/>
                </a:lnTo>
                <a:lnTo>
                  <a:pt x="172177" y="217315"/>
                </a:lnTo>
                <a:lnTo>
                  <a:pt x="183128" y="202125"/>
                </a:lnTo>
                <a:lnTo>
                  <a:pt x="197520" y="182673"/>
                </a:lnTo>
                <a:lnTo>
                  <a:pt x="203453" y="174057"/>
                </a:lnTo>
                <a:lnTo>
                  <a:pt x="208361" y="166408"/>
                </a:lnTo>
                <a:lnTo>
                  <a:pt x="216354" y="152829"/>
                </a:lnTo>
                <a:lnTo>
                  <a:pt x="223082" y="140444"/>
                </a:lnTo>
                <a:lnTo>
                  <a:pt x="226209" y="132570"/>
                </a:lnTo>
                <a:lnTo>
                  <a:pt x="229247" y="123510"/>
                </a:lnTo>
                <a:lnTo>
                  <a:pt x="232224" y="113660"/>
                </a:lnTo>
                <a:lnTo>
                  <a:pt x="234210" y="104236"/>
                </a:lnTo>
                <a:lnTo>
                  <a:pt x="235533" y="95096"/>
                </a:lnTo>
                <a:lnTo>
                  <a:pt x="236415" y="86145"/>
                </a:lnTo>
                <a:lnTo>
                  <a:pt x="237003" y="78272"/>
                </a:lnTo>
                <a:lnTo>
                  <a:pt x="237657" y="64445"/>
                </a:lnTo>
                <a:lnTo>
                  <a:pt x="237947" y="51950"/>
                </a:lnTo>
                <a:lnTo>
                  <a:pt x="237124" y="39094"/>
                </a:lnTo>
                <a:lnTo>
                  <a:pt x="235571" y="31665"/>
                </a:lnTo>
                <a:lnTo>
                  <a:pt x="233583" y="23855"/>
                </a:lnTo>
                <a:lnTo>
                  <a:pt x="230353" y="17696"/>
                </a:lnTo>
                <a:lnTo>
                  <a:pt x="221683" y="8312"/>
                </a:lnTo>
                <a:lnTo>
                  <a:pt x="215194" y="2226"/>
                </a:lnTo>
                <a:lnTo>
                  <a:pt x="208596" y="802"/>
                </a:lnTo>
                <a:lnTo>
                  <a:pt x="200266" y="169"/>
                </a:lnTo>
                <a:lnTo>
                  <a:pt x="196712" y="0"/>
                </a:lnTo>
                <a:lnTo>
                  <a:pt x="178172" y="82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74"/>
          <p:cNvSpPr/>
          <p:nvPr/>
        </p:nvSpPr>
        <p:spPr>
          <a:xfrm>
            <a:off x="2180272" y="378904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75"/>
          <p:cNvSpPr/>
          <p:nvPr/>
        </p:nvSpPr>
        <p:spPr>
          <a:xfrm>
            <a:off x="2574607" y="4020502"/>
            <a:ext cx="25719" cy="188596"/>
          </a:xfrm>
          <a:custGeom>
            <a:avLst/>
            <a:gdLst/>
            <a:ahLst/>
            <a:cxnLst/>
            <a:rect l="0" t="0" r="0" b="0"/>
            <a:pathLst>
              <a:path w="25719" h="188596">
                <a:moveTo>
                  <a:pt x="0" y="0"/>
                </a:moveTo>
                <a:lnTo>
                  <a:pt x="0" y="13652"/>
                </a:lnTo>
                <a:lnTo>
                  <a:pt x="953" y="19579"/>
                </a:lnTo>
                <a:lnTo>
                  <a:pt x="2540" y="25435"/>
                </a:lnTo>
                <a:lnTo>
                  <a:pt x="4551" y="31244"/>
                </a:lnTo>
                <a:lnTo>
                  <a:pt x="5891" y="37022"/>
                </a:lnTo>
                <a:lnTo>
                  <a:pt x="6785" y="42779"/>
                </a:lnTo>
                <a:lnTo>
                  <a:pt x="7381" y="48522"/>
                </a:lnTo>
                <a:lnTo>
                  <a:pt x="8731" y="54255"/>
                </a:lnTo>
                <a:lnTo>
                  <a:pt x="10583" y="59983"/>
                </a:lnTo>
                <a:lnTo>
                  <a:pt x="12770" y="65706"/>
                </a:lnTo>
                <a:lnTo>
                  <a:pt x="15181" y="71427"/>
                </a:lnTo>
                <a:lnTo>
                  <a:pt x="17741" y="77145"/>
                </a:lnTo>
                <a:lnTo>
                  <a:pt x="20400" y="82863"/>
                </a:lnTo>
                <a:lnTo>
                  <a:pt x="22172" y="89532"/>
                </a:lnTo>
                <a:lnTo>
                  <a:pt x="23354" y="96835"/>
                </a:lnTo>
                <a:lnTo>
                  <a:pt x="24142" y="104562"/>
                </a:lnTo>
                <a:lnTo>
                  <a:pt x="24667" y="117333"/>
                </a:lnTo>
                <a:lnTo>
                  <a:pt x="25718" y="1885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76"/>
          <p:cNvSpPr/>
          <p:nvPr/>
        </p:nvSpPr>
        <p:spPr>
          <a:xfrm>
            <a:off x="2686050" y="3763327"/>
            <a:ext cx="317183" cy="145734"/>
          </a:xfrm>
          <a:custGeom>
            <a:avLst/>
            <a:gdLst/>
            <a:ahLst/>
            <a:cxnLst/>
            <a:rect l="0" t="0" r="0" b="0"/>
            <a:pathLst>
              <a:path w="317183" h="145734">
                <a:moveTo>
                  <a:pt x="0" y="0"/>
                </a:moveTo>
                <a:lnTo>
                  <a:pt x="0" y="9102"/>
                </a:lnTo>
                <a:lnTo>
                  <a:pt x="952" y="13688"/>
                </a:lnTo>
                <a:lnTo>
                  <a:pt x="2539" y="18651"/>
                </a:lnTo>
                <a:lnTo>
                  <a:pt x="4550" y="23863"/>
                </a:lnTo>
                <a:lnTo>
                  <a:pt x="5891" y="29244"/>
                </a:lnTo>
                <a:lnTo>
                  <a:pt x="6785" y="34736"/>
                </a:lnTo>
                <a:lnTo>
                  <a:pt x="7380" y="40302"/>
                </a:lnTo>
                <a:lnTo>
                  <a:pt x="7778" y="48776"/>
                </a:lnTo>
                <a:lnTo>
                  <a:pt x="8337" y="80598"/>
                </a:lnTo>
                <a:lnTo>
                  <a:pt x="8541" y="116106"/>
                </a:lnTo>
                <a:lnTo>
                  <a:pt x="9504" y="120267"/>
                </a:lnTo>
                <a:lnTo>
                  <a:pt x="11098" y="123040"/>
                </a:lnTo>
                <a:lnTo>
                  <a:pt x="13114" y="124889"/>
                </a:lnTo>
                <a:lnTo>
                  <a:pt x="16362" y="126122"/>
                </a:lnTo>
                <a:lnTo>
                  <a:pt x="25052" y="127492"/>
                </a:lnTo>
                <a:lnTo>
                  <a:pt x="32724" y="128101"/>
                </a:lnTo>
                <a:lnTo>
                  <a:pt x="36103" y="128263"/>
                </a:lnTo>
                <a:lnTo>
                  <a:pt x="42166" y="127419"/>
                </a:lnTo>
                <a:lnTo>
                  <a:pt x="50018" y="125903"/>
                </a:lnTo>
                <a:lnTo>
                  <a:pt x="59063" y="123941"/>
                </a:lnTo>
                <a:lnTo>
                  <a:pt x="66998" y="122632"/>
                </a:lnTo>
                <a:lnTo>
                  <a:pt x="74192" y="121760"/>
                </a:lnTo>
                <a:lnTo>
                  <a:pt x="80894" y="121178"/>
                </a:lnTo>
                <a:lnTo>
                  <a:pt x="87267" y="119838"/>
                </a:lnTo>
                <a:lnTo>
                  <a:pt x="93420" y="117992"/>
                </a:lnTo>
                <a:lnTo>
                  <a:pt x="99427" y="115809"/>
                </a:lnTo>
                <a:lnTo>
                  <a:pt x="108195" y="114354"/>
                </a:lnTo>
                <a:lnTo>
                  <a:pt x="118802" y="113383"/>
                </a:lnTo>
                <a:lnTo>
                  <a:pt x="130636" y="112736"/>
                </a:lnTo>
                <a:lnTo>
                  <a:pt x="153945" y="112018"/>
                </a:lnTo>
                <a:lnTo>
                  <a:pt x="165495" y="111826"/>
                </a:lnTo>
                <a:lnTo>
                  <a:pt x="177005" y="112651"/>
                </a:lnTo>
                <a:lnTo>
                  <a:pt x="188488" y="114153"/>
                </a:lnTo>
                <a:lnTo>
                  <a:pt x="199954" y="116107"/>
                </a:lnTo>
                <a:lnTo>
                  <a:pt x="209502" y="118362"/>
                </a:lnTo>
                <a:lnTo>
                  <a:pt x="217773" y="120818"/>
                </a:lnTo>
                <a:lnTo>
                  <a:pt x="225192" y="123408"/>
                </a:lnTo>
                <a:lnTo>
                  <a:pt x="234900" y="126087"/>
                </a:lnTo>
                <a:lnTo>
                  <a:pt x="317182" y="1457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477"/>
          <p:cNvSpPr/>
          <p:nvPr/>
        </p:nvSpPr>
        <p:spPr>
          <a:xfrm>
            <a:off x="2886883" y="3737610"/>
            <a:ext cx="30625" cy="411481"/>
          </a:xfrm>
          <a:custGeom>
            <a:avLst/>
            <a:gdLst/>
            <a:ahLst/>
            <a:cxnLst/>
            <a:rect l="0" t="0" r="0" b="0"/>
            <a:pathLst>
              <a:path w="30625" h="411481">
                <a:moveTo>
                  <a:pt x="30624" y="0"/>
                </a:moveTo>
                <a:lnTo>
                  <a:pt x="11311" y="19312"/>
                </a:lnTo>
                <a:lnTo>
                  <a:pt x="9177" y="23352"/>
                </a:lnTo>
                <a:lnTo>
                  <a:pt x="7753" y="27950"/>
                </a:lnTo>
                <a:lnTo>
                  <a:pt x="6804" y="32921"/>
                </a:lnTo>
                <a:lnTo>
                  <a:pt x="6172" y="40997"/>
                </a:lnTo>
                <a:lnTo>
                  <a:pt x="5750" y="51144"/>
                </a:lnTo>
                <a:lnTo>
                  <a:pt x="5469" y="62671"/>
                </a:lnTo>
                <a:lnTo>
                  <a:pt x="5073" y="179012"/>
                </a:lnTo>
                <a:lnTo>
                  <a:pt x="4065" y="214591"/>
                </a:lnTo>
                <a:lnTo>
                  <a:pt x="2441" y="242121"/>
                </a:lnTo>
                <a:lnTo>
                  <a:pt x="405" y="264284"/>
                </a:lnTo>
                <a:lnTo>
                  <a:pt x="0" y="281917"/>
                </a:lnTo>
                <a:lnTo>
                  <a:pt x="683" y="296529"/>
                </a:lnTo>
                <a:lnTo>
                  <a:pt x="2091" y="309129"/>
                </a:lnTo>
                <a:lnTo>
                  <a:pt x="3030" y="322291"/>
                </a:lnTo>
                <a:lnTo>
                  <a:pt x="3655" y="335828"/>
                </a:lnTo>
                <a:lnTo>
                  <a:pt x="4072" y="349615"/>
                </a:lnTo>
                <a:lnTo>
                  <a:pt x="5303" y="359759"/>
                </a:lnTo>
                <a:lnTo>
                  <a:pt x="7076" y="367474"/>
                </a:lnTo>
                <a:lnTo>
                  <a:pt x="9210" y="373570"/>
                </a:lnTo>
                <a:lnTo>
                  <a:pt x="10633" y="378587"/>
                </a:lnTo>
                <a:lnTo>
                  <a:pt x="11582" y="382884"/>
                </a:lnTo>
                <a:lnTo>
                  <a:pt x="12214" y="386701"/>
                </a:lnTo>
                <a:lnTo>
                  <a:pt x="13104" y="396624"/>
                </a:lnTo>
                <a:lnTo>
                  <a:pt x="13313" y="402654"/>
                </a:lnTo>
                <a:lnTo>
                  <a:pt x="22052" y="4114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478"/>
          <p:cNvSpPr/>
          <p:nvPr/>
        </p:nvSpPr>
        <p:spPr>
          <a:xfrm>
            <a:off x="3038128" y="3737610"/>
            <a:ext cx="198622" cy="411312"/>
          </a:xfrm>
          <a:custGeom>
            <a:avLst/>
            <a:gdLst/>
            <a:ahLst/>
            <a:cxnLst/>
            <a:rect l="0" t="0" r="0" b="0"/>
            <a:pathLst>
              <a:path w="198622" h="411312">
                <a:moveTo>
                  <a:pt x="76547" y="0"/>
                </a:moveTo>
                <a:lnTo>
                  <a:pt x="67445" y="13652"/>
                </a:lnTo>
                <a:lnTo>
                  <a:pt x="63811" y="18627"/>
                </a:lnTo>
                <a:lnTo>
                  <a:pt x="60436" y="22895"/>
                </a:lnTo>
                <a:lnTo>
                  <a:pt x="57234" y="26693"/>
                </a:lnTo>
                <a:lnTo>
                  <a:pt x="51136" y="38533"/>
                </a:lnTo>
                <a:lnTo>
                  <a:pt x="48176" y="45692"/>
                </a:lnTo>
                <a:lnTo>
                  <a:pt x="45250" y="53321"/>
                </a:lnTo>
                <a:lnTo>
                  <a:pt x="39460" y="69418"/>
                </a:lnTo>
                <a:lnTo>
                  <a:pt x="36582" y="78664"/>
                </a:lnTo>
                <a:lnTo>
                  <a:pt x="30844" y="99096"/>
                </a:lnTo>
                <a:lnTo>
                  <a:pt x="17709" y="150224"/>
                </a:lnTo>
                <a:lnTo>
                  <a:pt x="13509" y="170634"/>
                </a:lnTo>
                <a:lnTo>
                  <a:pt x="9756" y="191861"/>
                </a:lnTo>
                <a:lnTo>
                  <a:pt x="6302" y="213632"/>
                </a:lnTo>
                <a:lnTo>
                  <a:pt x="3999" y="231956"/>
                </a:lnTo>
                <a:lnTo>
                  <a:pt x="2464" y="247982"/>
                </a:lnTo>
                <a:lnTo>
                  <a:pt x="1441" y="262477"/>
                </a:lnTo>
                <a:lnTo>
                  <a:pt x="304" y="286201"/>
                </a:lnTo>
                <a:lnTo>
                  <a:pt x="0" y="296528"/>
                </a:lnTo>
                <a:lnTo>
                  <a:pt x="751" y="306270"/>
                </a:lnTo>
                <a:lnTo>
                  <a:pt x="2204" y="315623"/>
                </a:lnTo>
                <a:lnTo>
                  <a:pt x="4124" y="324715"/>
                </a:lnTo>
                <a:lnTo>
                  <a:pt x="11379" y="355715"/>
                </a:lnTo>
                <a:lnTo>
                  <a:pt x="15004" y="364778"/>
                </a:lnTo>
                <a:lnTo>
                  <a:pt x="19326" y="372725"/>
                </a:lnTo>
                <a:lnTo>
                  <a:pt x="24112" y="379928"/>
                </a:lnTo>
                <a:lnTo>
                  <a:pt x="29430" y="390472"/>
                </a:lnTo>
                <a:lnTo>
                  <a:pt x="30848" y="394617"/>
                </a:lnTo>
                <a:lnTo>
                  <a:pt x="33698" y="398333"/>
                </a:lnTo>
                <a:lnTo>
                  <a:pt x="37504" y="401763"/>
                </a:lnTo>
                <a:lnTo>
                  <a:pt x="41945" y="405001"/>
                </a:lnTo>
                <a:lnTo>
                  <a:pt x="46812" y="407161"/>
                </a:lnTo>
                <a:lnTo>
                  <a:pt x="51961" y="408600"/>
                </a:lnTo>
                <a:lnTo>
                  <a:pt x="57299" y="409560"/>
                </a:lnTo>
                <a:lnTo>
                  <a:pt x="61810" y="410200"/>
                </a:lnTo>
                <a:lnTo>
                  <a:pt x="65769" y="410627"/>
                </a:lnTo>
                <a:lnTo>
                  <a:pt x="69362" y="410911"/>
                </a:lnTo>
                <a:lnTo>
                  <a:pt x="74614" y="411101"/>
                </a:lnTo>
                <a:lnTo>
                  <a:pt x="88070" y="411311"/>
                </a:lnTo>
                <a:lnTo>
                  <a:pt x="94706" y="410415"/>
                </a:lnTo>
                <a:lnTo>
                  <a:pt x="101036" y="408865"/>
                </a:lnTo>
                <a:lnTo>
                  <a:pt x="107160" y="406879"/>
                </a:lnTo>
                <a:lnTo>
                  <a:pt x="112195" y="403650"/>
                </a:lnTo>
                <a:lnTo>
                  <a:pt x="116505" y="399592"/>
                </a:lnTo>
                <a:lnTo>
                  <a:pt x="120330" y="394982"/>
                </a:lnTo>
                <a:lnTo>
                  <a:pt x="124786" y="390004"/>
                </a:lnTo>
                <a:lnTo>
                  <a:pt x="134816" y="379392"/>
                </a:lnTo>
                <a:lnTo>
                  <a:pt x="151173" y="362708"/>
                </a:lnTo>
                <a:lnTo>
                  <a:pt x="155825" y="356105"/>
                </a:lnTo>
                <a:lnTo>
                  <a:pt x="159879" y="348846"/>
                </a:lnTo>
                <a:lnTo>
                  <a:pt x="163534" y="341149"/>
                </a:lnTo>
                <a:lnTo>
                  <a:pt x="167876" y="333160"/>
                </a:lnTo>
                <a:lnTo>
                  <a:pt x="172675" y="324976"/>
                </a:lnTo>
                <a:lnTo>
                  <a:pt x="177780" y="316663"/>
                </a:lnTo>
                <a:lnTo>
                  <a:pt x="181183" y="308264"/>
                </a:lnTo>
                <a:lnTo>
                  <a:pt x="183452" y="299807"/>
                </a:lnTo>
                <a:lnTo>
                  <a:pt x="184964" y="291311"/>
                </a:lnTo>
                <a:lnTo>
                  <a:pt x="187877" y="278980"/>
                </a:lnTo>
                <a:lnTo>
                  <a:pt x="196194" y="247498"/>
                </a:lnTo>
                <a:lnTo>
                  <a:pt x="198222" y="233579"/>
                </a:lnTo>
                <a:lnTo>
                  <a:pt x="198621" y="221442"/>
                </a:lnTo>
                <a:lnTo>
                  <a:pt x="197934" y="210493"/>
                </a:lnTo>
                <a:lnTo>
                  <a:pt x="197172" y="180547"/>
                </a:lnTo>
                <a:lnTo>
                  <a:pt x="196968" y="163227"/>
                </a:lnTo>
                <a:lnTo>
                  <a:pt x="195880" y="149775"/>
                </a:lnTo>
                <a:lnTo>
                  <a:pt x="194202" y="138903"/>
                </a:lnTo>
                <a:lnTo>
                  <a:pt x="192131" y="129749"/>
                </a:lnTo>
                <a:lnTo>
                  <a:pt x="189798" y="120789"/>
                </a:lnTo>
                <a:lnTo>
                  <a:pt x="187290" y="111958"/>
                </a:lnTo>
                <a:lnTo>
                  <a:pt x="184665" y="103214"/>
                </a:lnTo>
                <a:lnTo>
                  <a:pt x="181963" y="95479"/>
                </a:lnTo>
                <a:lnTo>
                  <a:pt x="179209" y="88418"/>
                </a:lnTo>
                <a:lnTo>
                  <a:pt x="176421" y="81805"/>
                </a:lnTo>
                <a:lnTo>
                  <a:pt x="171704" y="72634"/>
                </a:lnTo>
                <a:lnTo>
                  <a:pt x="165703" y="61758"/>
                </a:lnTo>
                <a:lnTo>
                  <a:pt x="158844" y="49744"/>
                </a:lnTo>
                <a:lnTo>
                  <a:pt x="152366" y="40783"/>
                </a:lnTo>
                <a:lnTo>
                  <a:pt x="146143" y="33856"/>
                </a:lnTo>
                <a:lnTo>
                  <a:pt x="135101" y="23620"/>
                </a:lnTo>
                <a:lnTo>
                  <a:pt x="127018" y="15895"/>
                </a:lnTo>
                <a:lnTo>
                  <a:pt x="122577" y="12501"/>
                </a:lnTo>
                <a:lnTo>
                  <a:pt x="117711" y="9286"/>
                </a:lnTo>
                <a:lnTo>
                  <a:pt x="112562" y="6191"/>
                </a:lnTo>
                <a:lnTo>
                  <a:pt x="107224" y="4127"/>
                </a:lnTo>
                <a:lnTo>
                  <a:pt x="101761" y="2752"/>
                </a:lnTo>
                <a:lnTo>
                  <a:pt x="96213" y="1834"/>
                </a:lnTo>
                <a:lnTo>
                  <a:pt x="91563" y="1223"/>
                </a:lnTo>
                <a:lnTo>
                  <a:pt x="87510" y="815"/>
                </a:lnTo>
                <a:lnTo>
                  <a:pt x="83855" y="543"/>
                </a:lnTo>
                <a:lnTo>
                  <a:pt x="80467" y="362"/>
                </a:lnTo>
                <a:lnTo>
                  <a:pt x="6797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479"/>
          <p:cNvSpPr/>
          <p:nvPr/>
        </p:nvSpPr>
        <p:spPr>
          <a:xfrm>
            <a:off x="3356576" y="3754908"/>
            <a:ext cx="201298" cy="383461"/>
          </a:xfrm>
          <a:custGeom>
            <a:avLst/>
            <a:gdLst/>
            <a:ahLst/>
            <a:cxnLst/>
            <a:rect l="0" t="0" r="0" b="0"/>
            <a:pathLst>
              <a:path w="201298" h="383461">
                <a:moveTo>
                  <a:pt x="66708" y="8419"/>
                </a:moveTo>
                <a:lnTo>
                  <a:pt x="62158" y="12970"/>
                </a:lnTo>
                <a:lnTo>
                  <a:pt x="57384" y="20284"/>
                </a:lnTo>
                <a:lnTo>
                  <a:pt x="52086" y="28933"/>
                </a:lnTo>
                <a:lnTo>
                  <a:pt x="46558" y="35951"/>
                </a:lnTo>
                <a:lnTo>
                  <a:pt x="44702" y="41061"/>
                </a:lnTo>
                <a:lnTo>
                  <a:pt x="43465" y="47326"/>
                </a:lnTo>
                <a:lnTo>
                  <a:pt x="42640" y="54359"/>
                </a:lnTo>
                <a:lnTo>
                  <a:pt x="39233" y="66668"/>
                </a:lnTo>
                <a:lnTo>
                  <a:pt x="34104" y="82494"/>
                </a:lnTo>
                <a:lnTo>
                  <a:pt x="27827" y="100665"/>
                </a:lnTo>
                <a:lnTo>
                  <a:pt x="22690" y="119446"/>
                </a:lnTo>
                <a:lnTo>
                  <a:pt x="18313" y="138635"/>
                </a:lnTo>
                <a:lnTo>
                  <a:pt x="10909" y="174878"/>
                </a:lnTo>
                <a:lnTo>
                  <a:pt x="4444" y="203686"/>
                </a:lnTo>
                <a:lnTo>
                  <a:pt x="2339" y="218607"/>
                </a:lnTo>
                <a:lnTo>
                  <a:pt x="935" y="234269"/>
                </a:lnTo>
                <a:lnTo>
                  <a:pt x="0" y="250426"/>
                </a:lnTo>
                <a:lnTo>
                  <a:pt x="1281" y="267864"/>
                </a:lnTo>
                <a:lnTo>
                  <a:pt x="4040" y="286158"/>
                </a:lnTo>
                <a:lnTo>
                  <a:pt x="7784" y="305020"/>
                </a:lnTo>
                <a:lnTo>
                  <a:pt x="12186" y="320453"/>
                </a:lnTo>
                <a:lnTo>
                  <a:pt x="17025" y="333600"/>
                </a:lnTo>
                <a:lnTo>
                  <a:pt x="22156" y="345221"/>
                </a:lnTo>
                <a:lnTo>
                  <a:pt x="27482" y="353921"/>
                </a:lnTo>
                <a:lnTo>
                  <a:pt x="32938" y="360674"/>
                </a:lnTo>
                <a:lnTo>
                  <a:pt x="50830" y="378355"/>
                </a:lnTo>
                <a:lnTo>
                  <a:pt x="55170" y="380773"/>
                </a:lnTo>
                <a:lnTo>
                  <a:pt x="59969" y="382385"/>
                </a:lnTo>
                <a:lnTo>
                  <a:pt x="65073" y="383460"/>
                </a:lnTo>
                <a:lnTo>
                  <a:pt x="70381" y="383224"/>
                </a:lnTo>
                <a:lnTo>
                  <a:pt x="75824" y="382114"/>
                </a:lnTo>
                <a:lnTo>
                  <a:pt x="81358" y="380422"/>
                </a:lnTo>
                <a:lnTo>
                  <a:pt x="86000" y="379293"/>
                </a:lnTo>
                <a:lnTo>
                  <a:pt x="90047" y="378541"/>
                </a:lnTo>
                <a:lnTo>
                  <a:pt x="93698" y="378040"/>
                </a:lnTo>
                <a:lnTo>
                  <a:pt x="98036" y="376753"/>
                </a:lnTo>
                <a:lnTo>
                  <a:pt x="102834" y="374943"/>
                </a:lnTo>
                <a:lnTo>
                  <a:pt x="107937" y="372783"/>
                </a:lnTo>
                <a:lnTo>
                  <a:pt x="115149" y="368486"/>
                </a:lnTo>
                <a:lnTo>
                  <a:pt x="123767" y="362763"/>
                </a:lnTo>
                <a:lnTo>
                  <a:pt x="133323" y="356091"/>
                </a:lnTo>
                <a:lnTo>
                  <a:pt x="140645" y="350691"/>
                </a:lnTo>
                <a:lnTo>
                  <a:pt x="146480" y="346138"/>
                </a:lnTo>
                <a:lnTo>
                  <a:pt x="151322" y="342150"/>
                </a:lnTo>
                <a:lnTo>
                  <a:pt x="156455" y="337586"/>
                </a:lnTo>
                <a:lnTo>
                  <a:pt x="167239" y="327435"/>
                </a:lnTo>
                <a:lnTo>
                  <a:pt x="171828" y="321109"/>
                </a:lnTo>
                <a:lnTo>
                  <a:pt x="175841" y="314034"/>
                </a:lnTo>
                <a:lnTo>
                  <a:pt x="179469" y="306460"/>
                </a:lnTo>
                <a:lnTo>
                  <a:pt x="181887" y="299506"/>
                </a:lnTo>
                <a:lnTo>
                  <a:pt x="183499" y="292965"/>
                </a:lnTo>
                <a:lnTo>
                  <a:pt x="184574" y="286699"/>
                </a:lnTo>
                <a:lnTo>
                  <a:pt x="187196" y="276806"/>
                </a:lnTo>
                <a:lnTo>
                  <a:pt x="195188" y="250575"/>
                </a:lnTo>
                <a:lnTo>
                  <a:pt x="198082" y="238437"/>
                </a:lnTo>
                <a:lnTo>
                  <a:pt x="200011" y="227486"/>
                </a:lnTo>
                <a:lnTo>
                  <a:pt x="201297" y="217329"/>
                </a:lnTo>
                <a:lnTo>
                  <a:pt x="201202" y="207700"/>
                </a:lnTo>
                <a:lnTo>
                  <a:pt x="200185" y="198423"/>
                </a:lnTo>
                <a:lnTo>
                  <a:pt x="194204" y="166634"/>
                </a:lnTo>
                <a:lnTo>
                  <a:pt x="191711" y="153901"/>
                </a:lnTo>
                <a:lnTo>
                  <a:pt x="188144" y="139697"/>
                </a:lnTo>
                <a:lnTo>
                  <a:pt x="183860" y="124513"/>
                </a:lnTo>
                <a:lnTo>
                  <a:pt x="179100" y="108675"/>
                </a:lnTo>
                <a:lnTo>
                  <a:pt x="174973" y="96211"/>
                </a:lnTo>
                <a:lnTo>
                  <a:pt x="171270" y="85997"/>
                </a:lnTo>
                <a:lnTo>
                  <a:pt x="167849" y="77283"/>
                </a:lnTo>
                <a:lnTo>
                  <a:pt x="163663" y="69568"/>
                </a:lnTo>
                <a:lnTo>
                  <a:pt x="158967" y="62520"/>
                </a:lnTo>
                <a:lnTo>
                  <a:pt x="153931" y="55917"/>
                </a:lnTo>
                <a:lnTo>
                  <a:pt x="148670" y="49609"/>
                </a:lnTo>
                <a:lnTo>
                  <a:pt x="143257" y="43499"/>
                </a:lnTo>
                <a:lnTo>
                  <a:pt x="137744" y="37521"/>
                </a:lnTo>
                <a:lnTo>
                  <a:pt x="132163" y="32582"/>
                </a:lnTo>
                <a:lnTo>
                  <a:pt x="126537" y="28338"/>
                </a:lnTo>
                <a:lnTo>
                  <a:pt x="120881" y="24556"/>
                </a:lnTo>
                <a:lnTo>
                  <a:pt x="116159" y="21082"/>
                </a:lnTo>
                <a:lnTo>
                  <a:pt x="112058" y="17814"/>
                </a:lnTo>
                <a:lnTo>
                  <a:pt x="108371" y="14682"/>
                </a:lnTo>
                <a:lnTo>
                  <a:pt x="104009" y="11642"/>
                </a:lnTo>
                <a:lnTo>
                  <a:pt x="99196" y="8663"/>
                </a:lnTo>
                <a:lnTo>
                  <a:pt x="94081" y="5724"/>
                </a:lnTo>
                <a:lnTo>
                  <a:pt x="87814" y="3765"/>
                </a:lnTo>
                <a:lnTo>
                  <a:pt x="80779" y="2459"/>
                </a:lnTo>
                <a:lnTo>
                  <a:pt x="73232" y="1588"/>
                </a:lnTo>
                <a:lnTo>
                  <a:pt x="67247" y="1008"/>
                </a:lnTo>
                <a:lnTo>
                  <a:pt x="62305" y="621"/>
                </a:lnTo>
                <a:lnTo>
                  <a:pt x="58058" y="362"/>
                </a:lnTo>
                <a:lnTo>
                  <a:pt x="48259" y="76"/>
                </a:lnTo>
                <a:lnTo>
                  <a:pt x="42979" y="0"/>
                </a:lnTo>
                <a:lnTo>
                  <a:pt x="37554" y="901"/>
                </a:lnTo>
                <a:lnTo>
                  <a:pt x="32032" y="2454"/>
                </a:lnTo>
                <a:lnTo>
                  <a:pt x="15274" y="84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480"/>
          <p:cNvSpPr/>
          <p:nvPr/>
        </p:nvSpPr>
        <p:spPr>
          <a:xfrm>
            <a:off x="3714750" y="3900487"/>
            <a:ext cx="257176" cy="51436"/>
          </a:xfrm>
          <a:custGeom>
            <a:avLst/>
            <a:gdLst/>
            <a:ahLst/>
            <a:cxnLst/>
            <a:rect l="0" t="0" r="0" b="0"/>
            <a:pathLst>
              <a:path w="257176" h="51436">
                <a:moveTo>
                  <a:pt x="0" y="51435"/>
                </a:moveTo>
                <a:lnTo>
                  <a:pt x="22754" y="46884"/>
                </a:lnTo>
                <a:lnTo>
                  <a:pt x="31362" y="44591"/>
                </a:lnTo>
                <a:lnTo>
                  <a:pt x="39005" y="42110"/>
                </a:lnTo>
                <a:lnTo>
                  <a:pt x="55435" y="35861"/>
                </a:lnTo>
                <a:lnTo>
                  <a:pt x="78613" y="26733"/>
                </a:lnTo>
                <a:lnTo>
                  <a:pt x="90508" y="22585"/>
                </a:lnTo>
                <a:lnTo>
                  <a:pt x="102249" y="18866"/>
                </a:lnTo>
                <a:lnTo>
                  <a:pt x="113886" y="15435"/>
                </a:lnTo>
                <a:lnTo>
                  <a:pt x="123548" y="12195"/>
                </a:lnTo>
                <a:lnTo>
                  <a:pt x="131895" y="9083"/>
                </a:lnTo>
                <a:lnTo>
                  <a:pt x="139365" y="6055"/>
                </a:lnTo>
                <a:lnTo>
                  <a:pt x="146250" y="4037"/>
                </a:lnTo>
                <a:lnTo>
                  <a:pt x="152745" y="2691"/>
                </a:lnTo>
                <a:lnTo>
                  <a:pt x="158980" y="1794"/>
                </a:lnTo>
                <a:lnTo>
                  <a:pt x="164089" y="1196"/>
                </a:lnTo>
                <a:lnTo>
                  <a:pt x="168448" y="798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481"/>
          <p:cNvSpPr/>
          <p:nvPr/>
        </p:nvSpPr>
        <p:spPr>
          <a:xfrm>
            <a:off x="4113769" y="3669029"/>
            <a:ext cx="295354" cy="240032"/>
          </a:xfrm>
          <a:custGeom>
            <a:avLst/>
            <a:gdLst/>
            <a:ahLst/>
            <a:cxnLst/>
            <a:rect l="0" t="0" r="0" b="0"/>
            <a:pathLst>
              <a:path w="295354" h="240032">
                <a:moveTo>
                  <a:pt x="46751" y="0"/>
                </a:moveTo>
                <a:lnTo>
                  <a:pt x="51301" y="0"/>
                </a:lnTo>
                <a:lnTo>
                  <a:pt x="52642" y="953"/>
                </a:lnTo>
                <a:lnTo>
                  <a:pt x="53536" y="2541"/>
                </a:lnTo>
                <a:lnTo>
                  <a:pt x="54529" y="6845"/>
                </a:lnTo>
                <a:lnTo>
                  <a:pt x="54970" y="11932"/>
                </a:lnTo>
                <a:lnTo>
                  <a:pt x="56040" y="15575"/>
                </a:lnTo>
                <a:lnTo>
                  <a:pt x="57706" y="19909"/>
                </a:lnTo>
                <a:lnTo>
                  <a:pt x="59769" y="24703"/>
                </a:lnTo>
                <a:lnTo>
                  <a:pt x="60192" y="28851"/>
                </a:lnTo>
                <a:lnTo>
                  <a:pt x="59522" y="32569"/>
                </a:lnTo>
                <a:lnTo>
                  <a:pt x="58122" y="36001"/>
                </a:lnTo>
                <a:lnTo>
                  <a:pt x="56236" y="40193"/>
                </a:lnTo>
                <a:lnTo>
                  <a:pt x="51602" y="49931"/>
                </a:lnTo>
                <a:lnTo>
                  <a:pt x="48080" y="60910"/>
                </a:lnTo>
                <a:lnTo>
                  <a:pt x="39086" y="93429"/>
                </a:lnTo>
                <a:lnTo>
                  <a:pt x="32116" y="112769"/>
                </a:lnTo>
                <a:lnTo>
                  <a:pt x="23659" y="133282"/>
                </a:lnTo>
                <a:lnTo>
                  <a:pt x="915" y="184549"/>
                </a:lnTo>
                <a:lnTo>
                  <a:pt x="0" y="189708"/>
                </a:lnTo>
                <a:lnTo>
                  <a:pt x="344" y="194100"/>
                </a:lnTo>
                <a:lnTo>
                  <a:pt x="1525" y="197980"/>
                </a:lnTo>
                <a:lnTo>
                  <a:pt x="3265" y="200567"/>
                </a:lnTo>
                <a:lnTo>
                  <a:pt x="5378" y="202292"/>
                </a:lnTo>
                <a:lnTo>
                  <a:pt x="7739" y="203441"/>
                </a:lnTo>
                <a:lnTo>
                  <a:pt x="12902" y="204719"/>
                </a:lnTo>
                <a:lnTo>
                  <a:pt x="21164" y="205438"/>
                </a:lnTo>
                <a:lnTo>
                  <a:pt x="29644" y="205651"/>
                </a:lnTo>
                <a:lnTo>
                  <a:pt x="32489" y="205681"/>
                </a:lnTo>
                <a:lnTo>
                  <a:pt x="38195" y="204748"/>
                </a:lnTo>
                <a:lnTo>
                  <a:pt x="45810" y="203174"/>
                </a:lnTo>
                <a:lnTo>
                  <a:pt x="65382" y="198885"/>
                </a:lnTo>
                <a:lnTo>
                  <a:pt x="89956" y="193804"/>
                </a:lnTo>
                <a:lnTo>
                  <a:pt x="101272" y="192068"/>
                </a:lnTo>
                <a:lnTo>
                  <a:pt x="111673" y="190910"/>
                </a:lnTo>
                <a:lnTo>
                  <a:pt x="121465" y="190139"/>
                </a:lnTo>
                <a:lnTo>
                  <a:pt x="129897" y="188672"/>
                </a:lnTo>
                <a:lnTo>
                  <a:pt x="137424" y="186741"/>
                </a:lnTo>
                <a:lnTo>
                  <a:pt x="144347" y="184502"/>
                </a:lnTo>
                <a:lnTo>
                  <a:pt x="153725" y="183009"/>
                </a:lnTo>
                <a:lnTo>
                  <a:pt x="164739" y="182014"/>
                </a:lnTo>
                <a:lnTo>
                  <a:pt x="192835" y="180613"/>
                </a:lnTo>
                <a:lnTo>
                  <a:pt x="198432" y="180416"/>
                </a:lnTo>
                <a:lnTo>
                  <a:pt x="206927" y="181238"/>
                </a:lnTo>
                <a:lnTo>
                  <a:pt x="217352" y="182738"/>
                </a:lnTo>
                <a:lnTo>
                  <a:pt x="229065" y="184690"/>
                </a:lnTo>
                <a:lnTo>
                  <a:pt x="237826" y="186944"/>
                </a:lnTo>
                <a:lnTo>
                  <a:pt x="244619" y="189400"/>
                </a:lnTo>
                <a:lnTo>
                  <a:pt x="250101" y="191989"/>
                </a:lnTo>
                <a:lnTo>
                  <a:pt x="255660" y="195621"/>
                </a:lnTo>
                <a:lnTo>
                  <a:pt x="261271" y="199946"/>
                </a:lnTo>
                <a:lnTo>
                  <a:pt x="266917" y="204736"/>
                </a:lnTo>
                <a:lnTo>
                  <a:pt x="271633" y="208880"/>
                </a:lnTo>
                <a:lnTo>
                  <a:pt x="284598" y="220853"/>
                </a:lnTo>
                <a:lnTo>
                  <a:pt x="288351" y="227062"/>
                </a:lnTo>
                <a:lnTo>
                  <a:pt x="295353" y="2400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482"/>
          <p:cNvSpPr/>
          <p:nvPr/>
        </p:nvSpPr>
        <p:spPr>
          <a:xfrm>
            <a:off x="4323397" y="3686175"/>
            <a:ext cx="42863" cy="437198"/>
          </a:xfrm>
          <a:custGeom>
            <a:avLst/>
            <a:gdLst/>
            <a:ahLst/>
            <a:cxnLst/>
            <a:rect l="0" t="0" r="0" b="0"/>
            <a:pathLst>
              <a:path w="42863" h="437198">
                <a:moveTo>
                  <a:pt x="42862" y="0"/>
                </a:moveTo>
                <a:lnTo>
                  <a:pt x="38312" y="13652"/>
                </a:lnTo>
                <a:lnTo>
                  <a:pt x="36971" y="18626"/>
                </a:lnTo>
                <a:lnTo>
                  <a:pt x="36077" y="22895"/>
                </a:lnTo>
                <a:lnTo>
                  <a:pt x="35084" y="32083"/>
                </a:lnTo>
                <a:lnTo>
                  <a:pt x="34643" y="45691"/>
                </a:lnTo>
                <a:lnTo>
                  <a:pt x="34321" y="116688"/>
                </a:lnTo>
                <a:lnTo>
                  <a:pt x="33358" y="126370"/>
                </a:lnTo>
                <a:lnTo>
                  <a:pt x="31764" y="135681"/>
                </a:lnTo>
                <a:lnTo>
                  <a:pt x="29748" y="144746"/>
                </a:lnTo>
                <a:lnTo>
                  <a:pt x="28405" y="154600"/>
                </a:lnTo>
                <a:lnTo>
                  <a:pt x="27509" y="164979"/>
                </a:lnTo>
                <a:lnTo>
                  <a:pt x="26912" y="175709"/>
                </a:lnTo>
                <a:lnTo>
                  <a:pt x="26249" y="195250"/>
                </a:lnTo>
                <a:lnTo>
                  <a:pt x="25875" y="232476"/>
                </a:lnTo>
                <a:lnTo>
                  <a:pt x="25822" y="249282"/>
                </a:lnTo>
                <a:lnTo>
                  <a:pt x="24835" y="263343"/>
                </a:lnTo>
                <a:lnTo>
                  <a:pt x="23224" y="275574"/>
                </a:lnTo>
                <a:lnTo>
                  <a:pt x="21198" y="286586"/>
                </a:lnTo>
                <a:lnTo>
                  <a:pt x="16406" y="319142"/>
                </a:lnTo>
                <a:lnTo>
                  <a:pt x="13795" y="338491"/>
                </a:lnTo>
                <a:lnTo>
                  <a:pt x="12054" y="354248"/>
                </a:lnTo>
                <a:lnTo>
                  <a:pt x="10893" y="367610"/>
                </a:lnTo>
                <a:lnTo>
                  <a:pt x="10120" y="379376"/>
                </a:lnTo>
                <a:lnTo>
                  <a:pt x="8652" y="389125"/>
                </a:lnTo>
                <a:lnTo>
                  <a:pt x="6720" y="397529"/>
                </a:lnTo>
                <a:lnTo>
                  <a:pt x="4480" y="405036"/>
                </a:lnTo>
                <a:lnTo>
                  <a:pt x="2987" y="411947"/>
                </a:lnTo>
                <a:lnTo>
                  <a:pt x="1991" y="418458"/>
                </a:lnTo>
                <a:lnTo>
                  <a:pt x="0" y="4371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483"/>
          <p:cNvSpPr/>
          <p:nvPr/>
        </p:nvSpPr>
        <p:spPr>
          <a:xfrm>
            <a:off x="4486275" y="4063365"/>
            <a:ext cx="25613" cy="188596"/>
          </a:xfrm>
          <a:custGeom>
            <a:avLst/>
            <a:gdLst/>
            <a:ahLst/>
            <a:cxnLst/>
            <a:rect l="0" t="0" r="0" b="0"/>
            <a:pathLst>
              <a:path w="25613" h="188596">
                <a:moveTo>
                  <a:pt x="17145" y="0"/>
                </a:moveTo>
                <a:lnTo>
                  <a:pt x="21695" y="13652"/>
                </a:lnTo>
                <a:lnTo>
                  <a:pt x="23036" y="19579"/>
                </a:lnTo>
                <a:lnTo>
                  <a:pt x="23930" y="25435"/>
                </a:lnTo>
                <a:lnTo>
                  <a:pt x="24526" y="31244"/>
                </a:lnTo>
                <a:lnTo>
                  <a:pt x="24923" y="37021"/>
                </a:lnTo>
                <a:lnTo>
                  <a:pt x="25187" y="42778"/>
                </a:lnTo>
                <a:lnTo>
                  <a:pt x="25364" y="48521"/>
                </a:lnTo>
                <a:lnTo>
                  <a:pt x="25612" y="74807"/>
                </a:lnTo>
                <a:lnTo>
                  <a:pt x="24695" y="84161"/>
                </a:lnTo>
                <a:lnTo>
                  <a:pt x="23131" y="93255"/>
                </a:lnTo>
                <a:lnTo>
                  <a:pt x="21135" y="102175"/>
                </a:lnTo>
                <a:lnTo>
                  <a:pt x="19805" y="110027"/>
                </a:lnTo>
                <a:lnTo>
                  <a:pt x="18918" y="117166"/>
                </a:lnTo>
                <a:lnTo>
                  <a:pt x="18327" y="123830"/>
                </a:lnTo>
                <a:lnTo>
                  <a:pt x="16980" y="130179"/>
                </a:lnTo>
                <a:lnTo>
                  <a:pt x="15130" y="136316"/>
                </a:lnTo>
                <a:lnTo>
                  <a:pt x="12944" y="142312"/>
                </a:lnTo>
                <a:lnTo>
                  <a:pt x="10534" y="147262"/>
                </a:lnTo>
                <a:lnTo>
                  <a:pt x="7975" y="151514"/>
                </a:lnTo>
                <a:lnTo>
                  <a:pt x="5317" y="155302"/>
                </a:lnTo>
                <a:lnTo>
                  <a:pt x="3544" y="158780"/>
                </a:lnTo>
                <a:lnTo>
                  <a:pt x="2363" y="162050"/>
                </a:lnTo>
                <a:lnTo>
                  <a:pt x="1575" y="165184"/>
                </a:lnTo>
                <a:lnTo>
                  <a:pt x="1049" y="168225"/>
                </a:lnTo>
                <a:lnTo>
                  <a:pt x="699" y="171205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484"/>
          <p:cNvSpPr/>
          <p:nvPr/>
        </p:nvSpPr>
        <p:spPr>
          <a:xfrm>
            <a:off x="4718273" y="3687845"/>
            <a:ext cx="333787" cy="443912"/>
          </a:xfrm>
          <a:custGeom>
            <a:avLst/>
            <a:gdLst/>
            <a:ahLst/>
            <a:cxnLst/>
            <a:rect l="0" t="0" r="0" b="0"/>
            <a:pathLst>
              <a:path w="333787" h="443912">
                <a:moveTo>
                  <a:pt x="333786" y="58337"/>
                </a:moveTo>
                <a:lnTo>
                  <a:pt x="320134" y="53786"/>
                </a:lnTo>
                <a:lnTo>
                  <a:pt x="310891" y="51552"/>
                </a:lnTo>
                <a:lnTo>
                  <a:pt x="300751" y="50559"/>
                </a:lnTo>
                <a:lnTo>
                  <a:pt x="283544" y="50117"/>
                </a:lnTo>
                <a:lnTo>
                  <a:pt x="194117" y="49796"/>
                </a:lnTo>
                <a:lnTo>
                  <a:pt x="184476" y="48833"/>
                </a:lnTo>
                <a:lnTo>
                  <a:pt x="176144" y="47239"/>
                </a:lnTo>
                <a:lnTo>
                  <a:pt x="168684" y="45223"/>
                </a:lnTo>
                <a:lnTo>
                  <a:pt x="158948" y="41974"/>
                </a:lnTo>
                <a:lnTo>
                  <a:pt x="135431" y="33285"/>
                </a:lnTo>
                <a:lnTo>
                  <a:pt x="125349" y="30206"/>
                </a:lnTo>
                <a:lnTo>
                  <a:pt x="116723" y="28153"/>
                </a:lnTo>
                <a:lnTo>
                  <a:pt x="109068" y="26784"/>
                </a:lnTo>
                <a:lnTo>
                  <a:pt x="103012" y="24919"/>
                </a:lnTo>
                <a:lnTo>
                  <a:pt x="93742" y="20307"/>
                </a:lnTo>
                <a:lnTo>
                  <a:pt x="86448" y="15082"/>
                </a:lnTo>
                <a:lnTo>
                  <a:pt x="76986" y="6786"/>
                </a:lnTo>
                <a:lnTo>
                  <a:pt x="74004" y="3967"/>
                </a:lnTo>
                <a:lnTo>
                  <a:pt x="71063" y="2088"/>
                </a:lnTo>
                <a:lnTo>
                  <a:pt x="65255" y="0"/>
                </a:lnTo>
                <a:lnTo>
                  <a:pt x="63326" y="396"/>
                </a:lnTo>
                <a:lnTo>
                  <a:pt x="62040" y="1612"/>
                </a:lnTo>
                <a:lnTo>
                  <a:pt x="57689" y="12955"/>
                </a:lnTo>
                <a:lnTo>
                  <a:pt x="55424" y="19510"/>
                </a:lnTo>
                <a:lnTo>
                  <a:pt x="52009" y="31500"/>
                </a:lnTo>
                <a:lnTo>
                  <a:pt x="43135" y="65142"/>
                </a:lnTo>
                <a:lnTo>
                  <a:pt x="38101" y="81924"/>
                </a:lnTo>
                <a:lnTo>
                  <a:pt x="32840" y="97874"/>
                </a:lnTo>
                <a:lnTo>
                  <a:pt x="15260" y="148591"/>
                </a:lnTo>
                <a:lnTo>
                  <a:pt x="11898" y="156606"/>
                </a:lnTo>
                <a:lnTo>
                  <a:pt x="5623" y="168052"/>
                </a:lnTo>
                <a:lnTo>
                  <a:pt x="2198" y="178855"/>
                </a:lnTo>
                <a:lnTo>
                  <a:pt x="676" y="190005"/>
                </a:lnTo>
                <a:lnTo>
                  <a:pt x="0" y="201311"/>
                </a:lnTo>
                <a:lnTo>
                  <a:pt x="772" y="205088"/>
                </a:lnTo>
                <a:lnTo>
                  <a:pt x="2240" y="207606"/>
                </a:lnTo>
                <a:lnTo>
                  <a:pt x="4170" y="209285"/>
                </a:lnTo>
                <a:lnTo>
                  <a:pt x="6409" y="210404"/>
                </a:lnTo>
                <a:lnTo>
                  <a:pt x="11438" y="211647"/>
                </a:lnTo>
                <a:lnTo>
                  <a:pt x="16017" y="210074"/>
                </a:lnTo>
                <a:lnTo>
                  <a:pt x="21928" y="207120"/>
                </a:lnTo>
                <a:lnTo>
                  <a:pt x="28726" y="203246"/>
                </a:lnTo>
                <a:lnTo>
                  <a:pt x="41359" y="196401"/>
                </a:lnTo>
                <a:lnTo>
                  <a:pt x="47395" y="193242"/>
                </a:lnTo>
                <a:lnTo>
                  <a:pt x="53324" y="191136"/>
                </a:lnTo>
                <a:lnTo>
                  <a:pt x="59181" y="189733"/>
                </a:lnTo>
                <a:lnTo>
                  <a:pt x="64991" y="188797"/>
                </a:lnTo>
                <a:lnTo>
                  <a:pt x="71722" y="187220"/>
                </a:lnTo>
                <a:lnTo>
                  <a:pt x="79067" y="185217"/>
                </a:lnTo>
                <a:lnTo>
                  <a:pt x="86821" y="182928"/>
                </a:lnTo>
                <a:lnTo>
                  <a:pt x="94848" y="181403"/>
                </a:lnTo>
                <a:lnTo>
                  <a:pt x="103057" y="180386"/>
                </a:lnTo>
                <a:lnTo>
                  <a:pt x="111386" y="179708"/>
                </a:lnTo>
                <a:lnTo>
                  <a:pt x="119797" y="179256"/>
                </a:lnTo>
                <a:lnTo>
                  <a:pt x="136763" y="178754"/>
                </a:lnTo>
                <a:lnTo>
                  <a:pt x="162379" y="178471"/>
                </a:lnTo>
                <a:lnTo>
                  <a:pt x="171890" y="179384"/>
                </a:lnTo>
                <a:lnTo>
                  <a:pt x="182041" y="180945"/>
                </a:lnTo>
                <a:lnTo>
                  <a:pt x="192617" y="182938"/>
                </a:lnTo>
                <a:lnTo>
                  <a:pt x="202527" y="185219"/>
                </a:lnTo>
                <a:lnTo>
                  <a:pt x="211990" y="187693"/>
                </a:lnTo>
                <a:lnTo>
                  <a:pt x="221156" y="190295"/>
                </a:lnTo>
                <a:lnTo>
                  <a:pt x="229172" y="193934"/>
                </a:lnTo>
                <a:lnTo>
                  <a:pt x="236421" y="198265"/>
                </a:lnTo>
                <a:lnTo>
                  <a:pt x="243159" y="203057"/>
                </a:lnTo>
                <a:lnTo>
                  <a:pt x="249556" y="208157"/>
                </a:lnTo>
                <a:lnTo>
                  <a:pt x="255725" y="213462"/>
                </a:lnTo>
                <a:lnTo>
                  <a:pt x="261743" y="218904"/>
                </a:lnTo>
                <a:lnTo>
                  <a:pt x="270970" y="232570"/>
                </a:lnTo>
                <a:lnTo>
                  <a:pt x="274764" y="240215"/>
                </a:lnTo>
                <a:lnTo>
                  <a:pt x="278979" y="253789"/>
                </a:lnTo>
                <a:lnTo>
                  <a:pt x="280852" y="267125"/>
                </a:lnTo>
                <a:lnTo>
                  <a:pt x="281352" y="274682"/>
                </a:lnTo>
                <a:lnTo>
                  <a:pt x="281685" y="282577"/>
                </a:lnTo>
                <a:lnTo>
                  <a:pt x="279516" y="296429"/>
                </a:lnTo>
                <a:lnTo>
                  <a:pt x="275376" y="308936"/>
                </a:lnTo>
                <a:lnTo>
                  <a:pt x="270361" y="320844"/>
                </a:lnTo>
                <a:lnTo>
                  <a:pt x="264833" y="329545"/>
                </a:lnTo>
                <a:lnTo>
                  <a:pt x="257338" y="340107"/>
                </a:lnTo>
                <a:lnTo>
                  <a:pt x="248531" y="351911"/>
                </a:lnTo>
                <a:lnTo>
                  <a:pt x="240754" y="360733"/>
                </a:lnTo>
                <a:lnTo>
                  <a:pt x="233665" y="367567"/>
                </a:lnTo>
                <a:lnTo>
                  <a:pt x="227034" y="373075"/>
                </a:lnTo>
                <a:lnTo>
                  <a:pt x="214993" y="381510"/>
                </a:lnTo>
                <a:lnTo>
                  <a:pt x="181294" y="403582"/>
                </a:lnTo>
                <a:lnTo>
                  <a:pt x="166402" y="412326"/>
                </a:lnTo>
                <a:lnTo>
                  <a:pt x="153617" y="419107"/>
                </a:lnTo>
                <a:lnTo>
                  <a:pt x="117117" y="436835"/>
                </a:lnTo>
                <a:lnTo>
                  <a:pt x="109330" y="439256"/>
                </a:lnTo>
                <a:lnTo>
                  <a:pt x="101282" y="440870"/>
                </a:lnTo>
                <a:lnTo>
                  <a:pt x="93058" y="441947"/>
                </a:lnTo>
                <a:lnTo>
                  <a:pt x="85670" y="442664"/>
                </a:lnTo>
                <a:lnTo>
                  <a:pt x="78841" y="443143"/>
                </a:lnTo>
                <a:lnTo>
                  <a:pt x="72383" y="443462"/>
                </a:lnTo>
                <a:lnTo>
                  <a:pt x="60127" y="443816"/>
                </a:lnTo>
                <a:lnTo>
                  <a:pt x="54192" y="443911"/>
                </a:lnTo>
                <a:lnTo>
                  <a:pt x="48330" y="443021"/>
                </a:lnTo>
                <a:lnTo>
                  <a:pt x="42517" y="441476"/>
                </a:lnTo>
                <a:lnTo>
                  <a:pt x="36737" y="439493"/>
                </a:lnTo>
                <a:lnTo>
                  <a:pt x="27775" y="434749"/>
                </a:lnTo>
                <a:lnTo>
                  <a:pt x="24051" y="432151"/>
                </a:lnTo>
                <a:lnTo>
                  <a:pt x="21569" y="429467"/>
                </a:lnTo>
                <a:lnTo>
                  <a:pt x="19914" y="426724"/>
                </a:lnTo>
                <a:lnTo>
                  <a:pt x="18811" y="423944"/>
                </a:lnTo>
                <a:lnTo>
                  <a:pt x="15045" y="418314"/>
                </a:lnTo>
                <a:lnTo>
                  <a:pt x="12707" y="415479"/>
                </a:lnTo>
                <a:lnTo>
                  <a:pt x="12101" y="412637"/>
                </a:lnTo>
                <a:lnTo>
                  <a:pt x="12649" y="409789"/>
                </a:lnTo>
                <a:lnTo>
                  <a:pt x="13967" y="406939"/>
                </a:lnTo>
                <a:lnTo>
                  <a:pt x="13894" y="404086"/>
                </a:lnTo>
                <a:lnTo>
                  <a:pt x="12892" y="401231"/>
                </a:lnTo>
                <a:lnTo>
                  <a:pt x="11272" y="398376"/>
                </a:lnTo>
                <a:lnTo>
                  <a:pt x="11144" y="395520"/>
                </a:lnTo>
                <a:lnTo>
                  <a:pt x="12012" y="392663"/>
                </a:lnTo>
                <a:lnTo>
                  <a:pt x="16604" y="3840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485"/>
          <p:cNvSpPr/>
          <p:nvPr/>
        </p:nvSpPr>
        <p:spPr>
          <a:xfrm>
            <a:off x="5138218" y="3751296"/>
            <a:ext cx="255050" cy="337684"/>
          </a:xfrm>
          <a:custGeom>
            <a:avLst/>
            <a:gdLst/>
            <a:ahLst/>
            <a:cxnLst/>
            <a:rect l="0" t="0" r="0" b="0"/>
            <a:pathLst>
              <a:path w="255050" h="337684">
                <a:moveTo>
                  <a:pt x="102436" y="20604"/>
                </a:moveTo>
                <a:lnTo>
                  <a:pt x="97886" y="16053"/>
                </a:lnTo>
                <a:lnTo>
                  <a:pt x="96545" y="15665"/>
                </a:lnTo>
                <a:lnTo>
                  <a:pt x="95651" y="16358"/>
                </a:lnTo>
                <a:lnTo>
                  <a:pt x="95055" y="17773"/>
                </a:lnTo>
                <a:lnTo>
                  <a:pt x="91801" y="22527"/>
                </a:lnTo>
                <a:lnTo>
                  <a:pt x="80565" y="37968"/>
                </a:lnTo>
                <a:lnTo>
                  <a:pt x="74520" y="45515"/>
                </a:lnTo>
                <a:lnTo>
                  <a:pt x="68586" y="52452"/>
                </a:lnTo>
                <a:lnTo>
                  <a:pt x="62725" y="58981"/>
                </a:lnTo>
                <a:lnTo>
                  <a:pt x="55959" y="70000"/>
                </a:lnTo>
                <a:lnTo>
                  <a:pt x="48592" y="84015"/>
                </a:lnTo>
                <a:lnTo>
                  <a:pt x="16235" y="149863"/>
                </a:lnTo>
                <a:lnTo>
                  <a:pt x="10679" y="164880"/>
                </a:lnTo>
                <a:lnTo>
                  <a:pt x="6975" y="178700"/>
                </a:lnTo>
                <a:lnTo>
                  <a:pt x="4505" y="191724"/>
                </a:lnTo>
                <a:lnTo>
                  <a:pt x="2859" y="203264"/>
                </a:lnTo>
                <a:lnTo>
                  <a:pt x="1762" y="213815"/>
                </a:lnTo>
                <a:lnTo>
                  <a:pt x="1030" y="223706"/>
                </a:lnTo>
                <a:lnTo>
                  <a:pt x="542" y="232205"/>
                </a:lnTo>
                <a:lnTo>
                  <a:pt x="0" y="246728"/>
                </a:lnTo>
                <a:lnTo>
                  <a:pt x="2713" y="255174"/>
                </a:lnTo>
                <a:lnTo>
                  <a:pt x="7379" y="264614"/>
                </a:lnTo>
                <a:lnTo>
                  <a:pt x="13348" y="274717"/>
                </a:lnTo>
                <a:lnTo>
                  <a:pt x="25059" y="293563"/>
                </a:lnTo>
                <a:lnTo>
                  <a:pt x="30849" y="302589"/>
                </a:lnTo>
                <a:lnTo>
                  <a:pt x="36614" y="310511"/>
                </a:lnTo>
                <a:lnTo>
                  <a:pt x="42363" y="317698"/>
                </a:lnTo>
                <a:lnTo>
                  <a:pt x="48100" y="324394"/>
                </a:lnTo>
                <a:lnTo>
                  <a:pt x="53830" y="328858"/>
                </a:lnTo>
                <a:lnTo>
                  <a:pt x="59555" y="331834"/>
                </a:lnTo>
                <a:lnTo>
                  <a:pt x="65276" y="333818"/>
                </a:lnTo>
                <a:lnTo>
                  <a:pt x="70995" y="335141"/>
                </a:lnTo>
                <a:lnTo>
                  <a:pt x="76713" y="336023"/>
                </a:lnTo>
                <a:lnTo>
                  <a:pt x="82431" y="336611"/>
                </a:lnTo>
                <a:lnTo>
                  <a:pt x="88147" y="337002"/>
                </a:lnTo>
                <a:lnTo>
                  <a:pt x="93863" y="337264"/>
                </a:lnTo>
                <a:lnTo>
                  <a:pt x="105293" y="337554"/>
                </a:lnTo>
                <a:lnTo>
                  <a:pt x="116724" y="337683"/>
                </a:lnTo>
                <a:lnTo>
                  <a:pt x="123391" y="335812"/>
                </a:lnTo>
                <a:lnTo>
                  <a:pt x="130694" y="332660"/>
                </a:lnTo>
                <a:lnTo>
                  <a:pt x="138419" y="328654"/>
                </a:lnTo>
                <a:lnTo>
                  <a:pt x="144523" y="325030"/>
                </a:lnTo>
                <a:lnTo>
                  <a:pt x="149544" y="321662"/>
                </a:lnTo>
                <a:lnTo>
                  <a:pt x="153844" y="318464"/>
                </a:lnTo>
                <a:lnTo>
                  <a:pt x="161474" y="310618"/>
                </a:lnTo>
                <a:lnTo>
                  <a:pt x="171322" y="299671"/>
                </a:lnTo>
                <a:lnTo>
                  <a:pt x="182651" y="286659"/>
                </a:lnTo>
                <a:lnTo>
                  <a:pt x="191155" y="275126"/>
                </a:lnTo>
                <a:lnTo>
                  <a:pt x="197777" y="264580"/>
                </a:lnTo>
                <a:lnTo>
                  <a:pt x="210533" y="241433"/>
                </a:lnTo>
                <a:lnTo>
                  <a:pt x="228902" y="208920"/>
                </a:lnTo>
                <a:lnTo>
                  <a:pt x="235324" y="194725"/>
                </a:lnTo>
                <a:lnTo>
                  <a:pt x="239606" y="182405"/>
                </a:lnTo>
                <a:lnTo>
                  <a:pt x="242460" y="171334"/>
                </a:lnTo>
                <a:lnTo>
                  <a:pt x="245316" y="157285"/>
                </a:lnTo>
                <a:lnTo>
                  <a:pt x="251029" y="123896"/>
                </a:lnTo>
                <a:lnTo>
                  <a:pt x="252933" y="109468"/>
                </a:lnTo>
                <a:lnTo>
                  <a:pt x="254202" y="96991"/>
                </a:lnTo>
                <a:lnTo>
                  <a:pt x="255049" y="85816"/>
                </a:lnTo>
                <a:lnTo>
                  <a:pt x="254660" y="76461"/>
                </a:lnTo>
                <a:lnTo>
                  <a:pt x="253449" y="68320"/>
                </a:lnTo>
                <a:lnTo>
                  <a:pt x="251689" y="60987"/>
                </a:lnTo>
                <a:lnTo>
                  <a:pt x="249563" y="54193"/>
                </a:lnTo>
                <a:lnTo>
                  <a:pt x="247194" y="47759"/>
                </a:lnTo>
                <a:lnTo>
                  <a:pt x="244661" y="41565"/>
                </a:lnTo>
                <a:lnTo>
                  <a:pt x="242021" y="35530"/>
                </a:lnTo>
                <a:lnTo>
                  <a:pt x="236546" y="23745"/>
                </a:lnTo>
                <a:lnTo>
                  <a:pt x="232801" y="18888"/>
                </a:lnTo>
                <a:lnTo>
                  <a:pt x="228399" y="14697"/>
                </a:lnTo>
                <a:lnTo>
                  <a:pt x="223558" y="10951"/>
                </a:lnTo>
                <a:lnTo>
                  <a:pt x="218427" y="7501"/>
                </a:lnTo>
                <a:lnTo>
                  <a:pt x="213101" y="4249"/>
                </a:lnTo>
                <a:lnTo>
                  <a:pt x="207646" y="1128"/>
                </a:lnTo>
                <a:lnTo>
                  <a:pt x="201151" y="0"/>
                </a:lnTo>
                <a:lnTo>
                  <a:pt x="193963" y="200"/>
                </a:lnTo>
                <a:lnTo>
                  <a:pt x="186315" y="1286"/>
                </a:lnTo>
                <a:lnTo>
                  <a:pt x="178358" y="2963"/>
                </a:lnTo>
                <a:lnTo>
                  <a:pt x="170195" y="5033"/>
                </a:lnTo>
                <a:lnTo>
                  <a:pt x="161897" y="7366"/>
                </a:lnTo>
                <a:lnTo>
                  <a:pt x="145056" y="12498"/>
                </a:lnTo>
                <a:lnTo>
                  <a:pt x="110961" y="23553"/>
                </a:lnTo>
                <a:lnTo>
                  <a:pt x="99547" y="28285"/>
                </a:lnTo>
                <a:lnTo>
                  <a:pt x="86223" y="34297"/>
                </a:lnTo>
                <a:lnTo>
                  <a:pt x="71625" y="41163"/>
                </a:lnTo>
                <a:lnTo>
                  <a:pt x="60940" y="45740"/>
                </a:lnTo>
                <a:lnTo>
                  <a:pt x="52865" y="48791"/>
                </a:lnTo>
                <a:lnTo>
                  <a:pt x="33857" y="5489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486"/>
          <p:cNvSpPr/>
          <p:nvPr/>
        </p:nvSpPr>
        <p:spPr>
          <a:xfrm>
            <a:off x="5558341" y="3670771"/>
            <a:ext cx="281847" cy="452073"/>
          </a:xfrm>
          <a:custGeom>
            <a:avLst/>
            <a:gdLst/>
            <a:ahLst/>
            <a:cxnLst/>
            <a:rect l="0" t="0" r="0" b="0"/>
            <a:pathLst>
              <a:path w="281847" h="452073">
                <a:moveTo>
                  <a:pt x="76649" y="6831"/>
                </a:moveTo>
                <a:lnTo>
                  <a:pt x="76649" y="20483"/>
                </a:lnTo>
                <a:lnTo>
                  <a:pt x="74109" y="32266"/>
                </a:lnTo>
                <a:lnTo>
                  <a:pt x="56498" y="84469"/>
                </a:lnTo>
                <a:lnTo>
                  <a:pt x="52737" y="92880"/>
                </a:lnTo>
                <a:lnTo>
                  <a:pt x="48325" y="101344"/>
                </a:lnTo>
                <a:lnTo>
                  <a:pt x="43479" y="109845"/>
                </a:lnTo>
                <a:lnTo>
                  <a:pt x="39296" y="119322"/>
                </a:lnTo>
                <a:lnTo>
                  <a:pt x="35554" y="129450"/>
                </a:lnTo>
                <a:lnTo>
                  <a:pt x="32107" y="140012"/>
                </a:lnTo>
                <a:lnTo>
                  <a:pt x="28857" y="150863"/>
                </a:lnTo>
                <a:lnTo>
                  <a:pt x="22705" y="173080"/>
                </a:lnTo>
                <a:lnTo>
                  <a:pt x="19731" y="185292"/>
                </a:lnTo>
                <a:lnTo>
                  <a:pt x="13887" y="211559"/>
                </a:lnTo>
                <a:lnTo>
                  <a:pt x="10995" y="228089"/>
                </a:lnTo>
                <a:lnTo>
                  <a:pt x="5241" y="266775"/>
                </a:lnTo>
                <a:lnTo>
                  <a:pt x="3326" y="286807"/>
                </a:lnTo>
                <a:lnTo>
                  <a:pt x="2050" y="306830"/>
                </a:lnTo>
                <a:lnTo>
                  <a:pt x="631" y="344951"/>
                </a:lnTo>
                <a:lnTo>
                  <a:pt x="0" y="377769"/>
                </a:lnTo>
                <a:lnTo>
                  <a:pt x="785" y="390331"/>
                </a:lnTo>
                <a:lnTo>
                  <a:pt x="2260" y="400610"/>
                </a:lnTo>
                <a:lnTo>
                  <a:pt x="4196" y="409368"/>
                </a:lnTo>
                <a:lnTo>
                  <a:pt x="7392" y="416159"/>
                </a:lnTo>
                <a:lnTo>
                  <a:pt x="11427" y="421639"/>
                </a:lnTo>
                <a:lnTo>
                  <a:pt x="16023" y="426244"/>
                </a:lnTo>
                <a:lnTo>
                  <a:pt x="20992" y="430268"/>
                </a:lnTo>
                <a:lnTo>
                  <a:pt x="26209" y="433902"/>
                </a:lnTo>
                <a:lnTo>
                  <a:pt x="31592" y="437278"/>
                </a:lnTo>
                <a:lnTo>
                  <a:pt x="37086" y="440481"/>
                </a:lnTo>
                <a:lnTo>
                  <a:pt x="42653" y="443568"/>
                </a:lnTo>
                <a:lnTo>
                  <a:pt x="48270" y="446579"/>
                </a:lnTo>
                <a:lnTo>
                  <a:pt x="53920" y="448586"/>
                </a:lnTo>
                <a:lnTo>
                  <a:pt x="59591" y="449925"/>
                </a:lnTo>
                <a:lnTo>
                  <a:pt x="65277" y="450816"/>
                </a:lnTo>
                <a:lnTo>
                  <a:pt x="70973" y="451411"/>
                </a:lnTo>
                <a:lnTo>
                  <a:pt x="76675" y="451808"/>
                </a:lnTo>
                <a:lnTo>
                  <a:pt x="82381" y="452072"/>
                </a:lnTo>
                <a:lnTo>
                  <a:pt x="88090" y="451296"/>
                </a:lnTo>
                <a:lnTo>
                  <a:pt x="93801" y="449826"/>
                </a:lnTo>
                <a:lnTo>
                  <a:pt x="99514" y="447894"/>
                </a:lnTo>
                <a:lnTo>
                  <a:pt x="106180" y="444701"/>
                </a:lnTo>
                <a:lnTo>
                  <a:pt x="113481" y="440667"/>
                </a:lnTo>
                <a:lnTo>
                  <a:pt x="121206" y="436072"/>
                </a:lnTo>
                <a:lnTo>
                  <a:pt x="128261" y="432057"/>
                </a:lnTo>
                <a:lnTo>
                  <a:pt x="141180" y="425055"/>
                </a:lnTo>
                <a:lnTo>
                  <a:pt x="148244" y="419950"/>
                </a:lnTo>
                <a:lnTo>
                  <a:pt x="155812" y="413688"/>
                </a:lnTo>
                <a:lnTo>
                  <a:pt x="163714" y="406657"/>
                </a:lnTo>
                <a:lnTo>
                  <a:pt x="177574" y="393764"/>
                </a:lnTo>
                <a:lnTo>
                  <a:pt x="183937" y="387659"/>
                </a:lnTo>
                <a:lnTo>
                  <a:pt x="190084" y="379779"/>
                </a:lnTo>
                <a:lnTo>
                  <a:pt x="196087" y="370716"/>
                </a:lnTo>
                <a:lnTo>
                  <a:pt x="201994" y="360863"/>
                </a:lnTo>
                <a:lnTo>
                  <a:pt x="210695" y="348580"/>
                </a:lnTo>
                <a:lnTo>
                  <a:pt x="221258" y="334676"/>
                </a:lnTo>
                <a:lnTo>
                  <a:pt x="233062" y="319692"/>
                </a:lnTo>
                <a:lnTo>
                  <a:pt x="241884" y="305892"/>
                </a:lnTo>
                <a:lnTo>
                  <a:pt x="248718" y="292883"/>
                </a:lnTo>
                <a:lnTo>
                  <a:pt x="254227" y="280400"/>
                </a:lnTo>
                <a:lnTo>
                  <a:pt x="258852" y="269220"/>
                </a:lnTo>
                <a:lnTo>
                  <a:pt x="262887" y="258910"/>
                </a:lnTo>
                <a:lnTo>
                  <a:pt x="266530" y="249178"/>
                </a:lnTo>
                <a:lnTo>
                  <a:pt x="269911" y="238881"/>
                </a:lnTo>
                <a:lnTo>
                  <a:pt x="273118" y="228206"/>
                </a:lnTo>
                <a:lnTo>
                  <a:pt x="276208" y="217279"/>
                </a:lnTo>
                <a:lnTo>
                  <a:pt x="278268" y="207138"/>
                </a:lnTo>
                <a:lnTo>
                  <a:pt x="279642" y="197519"/>
                </a:lnTo>
                <a:lnTo>
                  <a:pt x="280557" y="188249"/>
                </a:lnTo>
                <a:lnTo>
                  <a:pt x="281168" y="178259"/>
                </a:lnTo>
                <a:lnTo>
                  <a:pt x="281846" y="156999"/>
                </a:lnTo>
                <a:lnTo>
                  <a:pt x="281074" y="146948"/>
                </a:lnTo>
                <a:lnTo>
                  <a:pt x="279608" y="137390"/>
                </a:lnTo>
                <a:lnTo>
                  <a:pt x="277677" y="128161"/>
                </a:lnTo>
                <a:lnTo>
                  <a:pt x="275437" y="119150"/>
                </a:lnTo>
                <a:lnTo>
                  <a:pt x="272992" y="110285"/>
                </a:lnTo>
                <a:lnTo>
                  <a:pt x="267735" y="92816"/>
                </a:lnTo>
                <a:lnTo>
                  <a:pt x="262223" y="75527"/>
                </a:lnTo>
                <a:lnTo>
                  <a:pt x="258468" y="67868"/>
                </a:lnTo>
                <a:lnTo>
                  <a:pt x="254058" y="60857"/>
                </a:lnTo>
                <a:lnTo>
                  <a:pt x="249214" y="54279"/>
                </a:lnTo>
                <a:lnTo>
                  <a:pt x="244080" y="47988"/>
                </a:lnTo>
                <a:lnTo>
                  <a:pt x="238752" y="41889"/>
                </a:lnTo>
                <a:lnTo>
                  <a:pt x="233295" y="35918"/>
                </a:lnTo>
                <a:lnTo>
                  <a:pt x="227752" y="30985"/>
                </a:lnTo>
                <a:lnTo>
                  <a:pt x="222152" y="26744"/>
                </a:lnTo>
                <a:lnTo>
                  <a:pt x="216513" y="22964"/>
                </a:lnTo>
                <a:lnTo>
                  <a:pt x="209897" y="19491"/>
                </a:lnTo>
                <a:lnTo>
                  <a:pt x="202628" y="16224"/>
                </a:lnTo>
                <a:lnTo>
                  <a:pt x="194925" y="13093"/>
                </a:lnTo>
                <a:lnTo>
                  <a:pt x="187885" y="10053"/>
                </a:lnTo>
                <a:lnTo>
                  <a:pt x="174982" y="4136"/>
                </a:lnTo>
                <a:lnTo>
                  <a:pt x="167922" y="2176"/>
                </a:lnTo>
                <a:lnTo>
                  <a:pt x="160357" y="871"/>
                </a:lnTo>
                <a:lnTo>
                  <a:pt x="152457" y="0"/>
                </a:lnTo>
                <a:lnTo>
                  <a:pt x="144333" y="372"/>
                </a:lnTo>
                <a:lnTo>
                  <a:pt x="136059" y="1573"/>
                </a:lnTo>
                <a:lnTo>
                  <a:pt x="127685" y="3326"/>
                </a:lnTo>
                <a:lnTo>
                  <a:pt x="119246" y="5446"/>
                </a:lnTo>
                <a:lnTo>
                  <a:pt x="110762" y="7813"/>
                </a:lnTo>
                <a:lnTo>
                  <a:pt x="102248" y="10343"/>
                </a:lnTo>
                <a:lnTo>
                  <a:pt x="94667" y="12030"/>
                </a:lnTo>
                <a:lnTo>
                  <a:pt x="87709" y="13154"/>
                </a:lnTo>
                <a:lnTo>
                  <a:pt x="42359" y="3254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487"/>
          <p:cNvSpPr/>
          <p:nvPr/>
        </p:nvSpPr>
        <p:spPr>
          <a:xfrm>
            <a:off x="6097904" y="3814762"/>
            <a:ext cx="334329" cy="17146"/>
          </a:xfrm>
          <a:custGeom>
            <a:avLst/>
            <a:gdLst/>
            <a:ahLst/>
            <a:cxnLst/>
            <a:rect l="0" t="0" r="0" b="0"/>
            <a:pathLst>
              <a:path w="334329" h="17146">
                <a:moveTo>
                  <a:pt x="0" y="0"/>
                </a:moveTo>
                <a:lnTo>
                  <a:pt x="9103" y="4551"/>
                </a:lnTo>
                <a:lnTo>
                  <a:pt x="12736" y="6844"/>
                </a:lnTo>
                <a:lnTo>
                  <a:pt x="16111" y="9325"/>
                </a:lnTo>
                <a:lnTo>
                  <a:pt x="19313" y="11932"/>
                </a:lnTo>
                <a:lnTo>
                  <a:pt x="23353" y="13670"/>
                </a:lnTo>
                <a:lnTo>
                  <a:pt x="27952" y="14828"/>
                </a:lnTo>
                <a:lnTo>
                  <a:pt x="32922" y="15601"/>
                </a:lnTo>
                <a:lnTo>
                  <a:pt x="40998" y="16115"/>
                </a:lnTo>
                <a:lnTo>
                  <a:pt x="62672" y="16687"/>
                </a:lnTo>
                <a:lnTo>
                  <a:pt x="110751" y="17009"/>
                </a:lnTo>
                <a:lnTo>
                  <a:pt x="128127" y="16102"/>
                </a:lnTo>
                <a:lnTo>
                  <a:pt x="145425" y="14545"/>
                </a:lnTo>
                <a:lnTo>
                  <a:pt x="162673" y="12554"/>
                </a:lnTo>
                <a:lnTo>
                  <a:pt x="197077" y="7802"/>
                </a:lnTo>
                <a:lnTo>
                  <a:pt x="214252" y="5202"/>
                </a:lnTo>
                <a:lnTo>
                  <a:pt x="230465" y="4420"/>
                </a:lnTo>
                <a:lnTo>
                  <a:pt x="246036" y="4852"/>
                </a:lnTo>
                <a:lnTo>
                  <a:pt x="261179" y="6092"/>
                </a:lnTo>
                <a:lnTo>
                  <a:pt x="275085" y="6919"/>
                </a:lnTo>
                <a:lnTo>
                  <a:pt x="300695" y="7838"/>
                </a:lnTo>
                <a:lnTo>
                  <a:pt x="309049" y="9035"/>
                </a:lnTo>
                <a:lnTo>
                  <a:pt x="334328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488"/>
          <p:cNvSpPr/>
          <p:nvPr/>
        </p:nvSpPr>
        <p:spPr>
          <a:xfrm>
            <a:off x="6063615" y="3866197"/>
            <a:ext cx="394336" cy="34186"/>
          </a:xfrm>
          <a:custGeom>
            <a:avLst/>
            <a:gdLst/>
            <a:ahLst/>
            <a:cxnLst/>
            <a:rect l="0" t="0" r="0" b="0"/>
            <a:pathLst>
              <a:path w="394336" h="34186">
                <a:moveTo>
                  <a:pt x="0" y="25718"/>
                </a:moveTo>
                <a:lnTo>
                  <a:pt x="18203" y="30269"/>
                </a:lnTo>
                <a:lnTo>
                  <a:pt x="25470" y="31609"/>
                </a:lnTo>
                <a:lnTo>
                  <a:pt x="32220" y="32503"/>
                </a:lnTo>
                <a:lnTo>
                  <a:pt x="38625" y="33099"/>
                </a:lnTo>
                <a:lnTo>
                  <a:pt x="47657" y="33496"/>
                </a:lnTo>
                <a:lnTo>
                  <a:pt x="81219" y="34055"/>
                </a:lnTo>
                <a:lnTo>
                  <a:pt x="100867" y="34185"/>
                </a:lnTo>
                <a:lnTo>
                  <a:pt x="110107" y="33268"/>
                </a:lnTo>
                <a:lnTo>
                  <a:pt x="119125" y="31703"/>
                </a:lnTo>
                <a:lnTo>
                  <a:pt x="127994" y="29708"/>
                </a:lnTo>
                <a:lnTo>
                  <a:pt x="137716" y="28378"/>
                </a:lnTo>
                <a:lnTo>
                  <a:pt x="148008" y="27491"/>
                </a:lnTo>
                <a:lnTo>
                  <a:pt x="158680" y="26900"/>
                </a:lnTo>
                <a:lnTo>
                  <a:pt x="169604" y="25553"/>
                </a:lnTo>
                <a:lnTo>
                  <a:pt x="180696" y="23703"/>
                </a:lnTo>
                <a:lnTo>
                  <a:pt x="191902" y="21517"/>
                </a:lnTo>
                <a:lnTo>
                  <a:pt x="203182" y="20060"/>
                </a:lnTo>
                <a:lnTo>
                  <a:pt x="214512" y="19088"/>
                </a:lnTo>
                <a:lnTo>
                  <a:pt x="225875" y="18441"/>
                </a:lnTo>
                <a:lnTo>
                  <a:pt x="236308" y="17056"/>
                </a:lnTo>
                <a:lnTo>
                  <a:pt x="246121" y="15181"/>
                </a:lnTo>
                <a:lnTo>
                  <a:pt x="255520" y="12978"/>
                </a:lnTo>
                <a:lnTo>
                  <a:pt x="268455" y="10557"/>
                </a:lnTo>
                <a:lnTo>
                  <a:pt x="300605" y="5327"/>
                </a:lnTo>
                <a:lnTo>
                  <a:pt x="314703" y="3552"/>
                </a:lnTo>
                <a:lnTo>
                  <a:pt x="326960" y="2368"/>
                </a:lnTo>
                <a:lnTo>
                  <a:pt x="39433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489"/>
          <p:cNvSpPr/>
          <p:nvPr/>
        </p:nvSpPr>
        <p:spPr>
          <a:xfrm>
            <a:off x="6672262" y="3619320"/>
            <a:ext cx="392948" cy="512473"/>
          </a:xfrm>
          <a:custGeom>
            <a:avLst/>
            <a:gdLst/>
            <a:ahLst/>
            <a:cxnLst/>
            <a:rect l="0" t="0" r="0" b="0"/>
            <a:pathLst>
              <a:path w="392948" h="512473">
                <a:moveTo>
                  <a:pt x="77153" y="66855"/>
                </a:moveTo>
                <a:lnTo>
                  <a:pt x="81704" y="57753"/>
                </a:lnTo>
                <a:lnTo>
                  <a:pt x="85901" y="54119"/>
                </a:lnTo>
                <a:lnTo>
                  <a:pt x="91558" y="50745"/>
                </a:lnTo>
                <a:lnTo>
                  <a:pt x="98186" y="47542"/>
                </a:lnTo>
                <a:lnTo>
                  <a:pt x="107367" y="43502"/>
                </a:lnTo>
                <a:lnTo>
                  <a:pt x="130269" y="33933"/>
                </a:lnTo>
                <a:lnTo>
                  <a:pt x="142091" y="29667"/>
                </a:lnTo>
                <a:lnTo>
                  <a:pt x="153782" y="25871"/>
                </a:lnTo>
                <a:lnTo>
                  <a:pt x="165386" y="22387"/>
                </a:lnTo>
                <a:lnTo>
                  <a:pt x="188440" y="15976"/>
                </a:lnTo>
                <a:lnTo>
                  <a:pt x="234284" y="4100"/>
                </a:lnTo>
                <a:lnTo>
                  <a:pt x="245725" y="2158"/>
                </a:lnTo>
                <a:lnTo>
                  <a:pt x="257161" y="864"/>
                </a:lnTo>
                <a:lnTo>
                  <a:pt x="268597" y="0"/>
                </a:lnTo>
                <a:lnTo>
                  <a:pt x="279077" y="378"/>
                </a:lnTo>
                <a:lnTo>
                  <a:pt x="288921" y="1582"/>
                </a:lnTo>
                <a:lnTo>
                  <a:pt x="298341" y="3337"/>
                </a:lnTo>
                <a:lnTo>
                  <a:pt x="306527" y="4507"/>
                </a:lnTo>
                <a:lnTo>
                  <a:pt x="313889" y="5287"/>
                </a:lnTo>
                <a:lnTo>
                  <a:pt x="320701" y="5807"/>
                </a:lnTo>
                <a:lnTo>
                  <a:pt x="327149" y="8058"/>
                </a:lnTo>
                <a:lnTo>
                  <a:pt x="339392" y="15641"/>
                </a:lnTo>
                <a:lnTo>
                  <a:pt x="348643" y="22820"/>
                </a:lnTo>
                <a:lnTo>
                  <a:pt x="352444" y="26069"/>
                </a:lnTo>
                <a:lnTo>
                  <a:pt x="354978" y="30139"/>
                </a:lnTo>
                <a:lnTo>
                  <a:pt x="357793" y="39742"/>
                </a:lnTo>
                <a:lnTo>
                  <a:pt x="359044" y="50359"/>
                </a:lnTo>
                <a:lnTo>
                  <a:pt x="359378" y="55858"/>
                </a:lnTo>
                <a:lnTo>
                  <a:pt x="354668" y="69587"/>
                </a:lnTo>
                <a:lnTo>
                  <a:pt x="346225" y="84262"/>
                </a:lnTo>
                <a:lnTo>
                  <a:pt x="336123" y="97134"/>
                </a:lnTo>
                <a:lnTo>
                  <a:pt x="295489" y="146390"/>
                </a:lnTo>
                <a:lnTo>
                  <a:pt x="276109" y="171101"/>
                </a:lnTo>
                <a:lnTo>
                  <a:pt x="265987" y="181120"/>
                </a:lnTo>
                <a:lnTo>
                  <a:pt x="255430" y="189704"/>
                </a:lnTo>
                <a:lnTo>
                  <a:pt x="233539" y="205274"/>
                </a:lnTo>
                <a:lnTo>
                  <a:pt x="211110" y="221719"/>
                </a:lnTo>
                <a:lnTo>
                  <a:pt x="200748" y="230105"/>
                </a:lnTo>
                <a:lnTo>
                  <a:pt x="190982" y="238553"/>
                </a:lnTo>
                <a:lnTo>
                  <a:pt x="181614" y="247043"/>
                </a:lnTo>
                <a:lnTo>
                  <a:pt x="172511" y="254608"/>
                </a:lnTo>
                <a:lnTo>
                  <a:pt x="163585" y="261556"/>
                </a:lnTo>
                <a:lnTo>
                  <a:pt x="154777" y="268093"/>
                </a:lnTo>
                <a:lnTo>
                  <a:pt x="147000" y="273404"/>
                </a:lnTo>
                <a:lnTo>
                  <a:pt x="139909" y="277896"/>
                </a:lnTo>
                <a:lnTo>
                  <a:pt x="133278" y="281844"/>
                </a:lnTo>
                <a:lnTo>
                  <a:pt x="125999" y="285428"/>
                </a:lnTo>
                <a:lnTo>
                  <a:pt x="118290" y="288770"/>
                </a:lnTo>
                <a:lnTo>
                  <a:pt x="110292" y="291951"/>
                </a:lnTo>
                <a:lnTo>
                  <a:pt x="103056" y="295024"/>
                </a:lnTo>
                <a:lnTo>
                  <a:pt x="89935" y="300979"/>
                </a:lnTo>
                <a:lnTo>
                  <a:pt x="83769" y="301994"/>
                </a:lnTo>
                <a:lnTo>
                  <a:pt x="71839" y="300584"/>
                </a:lnTo>
                <a:lnTo>
                  <a:pt x="68848" y="299827"/>
                </a:lnTo>
                <a:lnTo>
                  <a:pt x="67806" y="299322"/>
                </a:lnTo>
                <a:lnTo>
                  <a:pt x="76274" y="290649"/>
                </a:lnTo>
                <a:lnTo>
                  <a:pt x="85017" y="281889"/>
                </a:lnTo>
                <a:lnTo>
                  <a:pt x="90968" y="277838"/>
                </a:lnTo>
                <a:lnTo>
                  <a:pt x="97793" y="274185"/>
                </a:lnTo>
                <a:lnTo>
                  <a:pt x="112044" y="267586"/>
                </a:lnTo>
                <a:lnTo>
                  <a:pt x="124727" y="261479"/>
                </a:lnTo>
                <a:lnTo>
                  <a:pt x="131729" y="258517"/>
                </a:lnTo>
                <a:lnTo>
                  <a:pt x="139254" y="255589"/>
                </a:lnTo>
                <a:lnTo>
                  <a:pt x="155235" y="249797"/>
                </a:lnTo>
                <a:lnTo>
                  <a:pt x="171864" y="244047"/>
                </a:lnTo>
                <a:lnTo>
                  <a:pt x="180298" y="242133"/>
                </a:lnTo>
                <a:lnTo>
                  <a:pt x="188779" y="240857"/>
                </a:lnTo>
                <a:lnTo>
                  <a:pt x="197290" y="240006"/>
                </a:lnTo>
                <a:lnTo>
                  <a:pt x="205822" y="239439"/>
                </a:lnTo>
                <a:lnTo>
                  <a:pt x="214367" y="239061"/>
                </a:lnTo>
                <a:lnTo>
                  <a:pt x="231481" y="238641"/>
                </a:lnTo>
                <a:lnTo>
                  <a:pt x="248613" y="238454"/>
                </a:lnTo>
                <a:lnTo>
                  <a:pt x="257182" y="240309"/>
                </a:lnTo>
                <a:lnTo>
                  <a:pt x="265752" y="243451"/>
                </a:lnTo>
                <a:lnTo>
                  <a:pt x="274323" y="247450"/>
                </a:lnTo>
                <a:lnTo>
                  <a:pt x="282894" y="251069"/>
                </a:lnTo>
                <a:lnTo>
                  <a:pt x="291467" y="254435"/>
                </a:lnTo>
                <a:lnTo>
                  <a:pt x="308611" y="260714"/>
                </a:lnTo>
                <a:lnTo>
                  <a:pt x="325755" y="266679"/>
                </a:lnTo>
                <a:lnTo>
                  <a:pt x="333375" y="270556"/>
                </a:lnTo>
                <a:lnTo>
                  <a:pt x="340361" y="275046"/>
                </a:lnTo>
                <a:lnTo>
                  <a:pt x="346922" y="279943"/>
                </a:lnTo>
                <a:lnTo>
                  <a:pt x="353201" y="284161"/>
                </a:lnTo>
                <a:lnTo>
                  <a:pt x="365258" y="291388"/>
                </a:lnTo>
                <a:lnTo>
                  <a:pt x="374428" y="300315"/>
                </a:lnTo>
                <a:lnTo>
                  <a:pt x="378206" y="305362"/>
                </a:lnTo>
                <a:lnTo>
                  <a:pt x="382404" y="316051"/>
                </a:lnTo>
                <a:lnTo>
                  <a:pt x="385222" y="327151"/>
                </a:lnTo>
                <a:lnTo>
                  <a:pt x="389650" y="338434"/>
                </a:lnTo>
                <a:lnTo>
                  <a:pt x="392253" y="349799"/>
                </a:lnTo>
                <a:lnTo>
                  <a:pt x="392947" y="355497"/>
                </a:lnTo>
                <a:lnTo>
                  <a:pt x="391178" y="366908"/>
                </a:lnTo>
                <a:lnTo>
                  <a:pt x="387217" y="378329"/>
                </a:lnTo>
                <a:lnTo>
                  <a:pt x="382281" y="389755"/>
                </a:lnTo>
                <a:lnTo>
                  <a:pt x="374373" y="401183"/>
                </a:lnTo>
                <a:lnTo>
                  <a:pt x="369597" y="406898"/>
                </a:lnTo>
                <a:lnTo>
                  <a:pt x="361650" y="414518"/>
                </a:lnTo>
                <a:lnTo>
                  <a:pt x="351590" y="423408"/>
                </a:lnTo>
                <a:lnTo>
                  <a:pt x="340121" y="433144"/>
                </a:lnTo>
                <a:lnTo>
                  <a:pt x="328665" y="441540"/>
                </a:lnTo>
                <a:lnTo>
                  <a:pt x="317218" y="449042"/>
                </a:lnTo>
                <a:lnTo>
                  <a:pt x="305776" y="455949"/>
                </a:lnTo>
                <a:lnTo>
                  <a:pt x="294338" y="462458"/>
                </a:lnTo>
                <a:lnTo>
                  <a:pt x="271469" y="474771"/>
                </a:lnTo>
                <a:lnTo>
                  <a:pt x="260037" y="479769"/>
                </a:lnTo>
                <a:lnTo>
                  <a:pt x="248606" y="484053"/>
                </a:lnTo>
                <a:lnTo>
                  <a:pt x="237174" y="487862"/>
                </a:lnTo>
                <a:lnTo>
                  <a:pt x="225744" y="491354"/>
                </a:lnTo>
                <a:lnTo>
                  <a:pt x="192405" y="500819"/>
                </a:lnTo>
                <a:lnTo>
                  <a:pt x="173144" y="506742"/>
                </a:lnTo>
                <a:lnTo>
                  <a:pt x="164006" y="508703"/>
                </a:lnTo>
                <a:lnTo>
                  <a:pt x="155058" y="510010"/>
                </a:lnTo>
                <a:lnTo>
                  <a:pt x="146234" y="510882"/>
                </a:lnTo>
                <a:lnTo>
                  <a:pt x="137495" y="511463"/>
                </a:lnTo>
                <a:lnTo>
                  <a:pt x="128811" y="511850"/>
                </a:lnTo>
                <a:lnTo>
                  <a:pt x="111542" y="512280"/>
                </a:lnTo>
                <a:lnTo>
                  <a:pt x="94342" y="512472"/>
                </a:lnTo>
                <a:lnTo>
                  <a:pt x="85754" y="511570"/>
                </a:lnTo>
                <a:lnTo>
                  <a:pt x="77172" y="510017"/>
                </a:lnTo>
                <a:lnTo>
                  <a:pt x="68593" y="508029"/>
                </a:lnTo>
                <a:lnTo>
                  <a:pt x="60968" y="506703"/>
                </a:lnTo>
                <a:lnTo>
                  <a:pt x="53981" y="505820"/>
                </a:lnTo>
                <a:lnTo>
                  <a:pt x="47417" y="505230"/>
                </a:lnTo>
                <a:lnTo>
                  <a:pt x="37585" y="502036"/>
                </a:lnTo>
                <a:lnTo>
                  <a:pt x="33629" y="499851"/>
                </a:lnTo>
                <a:lnTo>
                  <a:pt x="24154" y="497422"/>
                </a:lnTo>
                <a:lnTo>
                  <a:pt x="18960" y="496775"/>
                </a:lnTo>
                <a:lnTo>
                  <a:pt x="10649" y="493515"/>
                </a:lnTo>
                <a:lnTo>
                  <a:pt x="0" y="4869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490"/>
          <p:cNvSpPr/>
          <p:nvPr/>
        </p:nvSpPr>
        <p:spPr>
          <a:xfrm>
            <a:off x="7212330" y="4054792"/>
            <a:ext cx="25718" cy="222886"/>
          </a:xfrm>
          <a:custGeom>
            <a:avLst/>
            <a:gdLst/>
            <a:ahLst/>
            <a:cxnLst/>
            <a:rect l="0" t="0" r="0" b="0"/>
            <a:pathLst>
              <a:path w="25718" h="222886">
                <a:moveTo>
                  <a:pt x="25717" y="0"/>
                </a:moveTo>
                <a:lnTo>
                  <a:pt x="21166" y="9102"/>
                </a:lnTo>
                <a:lnTo>
                  <a:pt x="19826" y="14641"/>
                </a:lnTo>
                <a:lnTo>
                  <a:pt x="18932" y="21190"/>
                </a:lnTo>
                <a:lnTo>
                  <a:pt x="18337" y="28414"/>
                </a:lnTo>
                <a:lnTo>
                  <a:pt x="17939" y="36088"/>
                </a:lnTo>
                <a:lnTo>
                  <a:pt x="17498" y="52234"/>
                </a:lnTo>
                <a:lnTo>
                  <a:pt x="16427" y="62445"/>
                </a:lnTo>
                <a:lnTo>
                  <a:pt x="14762" y="74015"/>
                </a:lnTo>
                <a:lnTo>
                  <a:pt x="12698" y="86491"/>
                </a:lnTo>
                <a:lnTo>
                  <a:pt x="10370" y="105286"/>
                </a:lnTo>
                <a:lnTo>
                  <a:pt x="7866" y="128293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491"/>
          <p:cNvSpPr/>
          <p:nvPr/>
        </p:nvSpPr>
        <p:spPr>
          <a:xfrm>
            <a:off x="7323935" y="3643369"/>
            <a:ext cx="290904" cy="574302"/>
          </a:xfrm>
          <a:custGeom>
            <a:avLst/>
            <a:gdLst/>
            <a:ahLst/>
            <a:cxnLst/>
            <a:rect l="0" t="0" r="0" b="0"/>
            <a:pathLst>
              <a:path w="290904" h="574302">
                <a:moveTo>
                  <a:pt x="282730" y="102813"/>
                </a:moveTo>
                <a:lnTo>
                  <a:pt x="278179" y="89160"/>
                </a:lnTo>
                <a:lnTo>
                  <a:pt x="273999" y="65791"/>
                </a:lnTo>
                <a:lnTo>
                  <a:pt x="267548" y="48558"/>
                </a:lnTo>
                <a:lnTo>
                  <a:pt x="262330" y="37107"/>
                </a:lnTo>
                <a:lnTo>
                  <a:pt x="254296" y="25668"/>
                </a:lnTo>
                <a:lnTo>
                  <a:pt x="249487" y="19951"/>
                </a:lnTo>
                <a:lnTo>
                  <a:pt x="244375" y="15186"/>
                </a:lnTo>
                <a:lnTo>
                  <a:pt x="239063" y="11058"/>
                </a:lnTo>
                <a:lnTo>
                  <a:pt x="233616" y="7353"/>
                </a:lnTo>
                <a:lnTo>
                  <a:pt x="228080" y="4883"/>
                </a:lnTo>
                <a:lnTo>
                  <a:pt x="222484" y="3236"/>
                </a:lnTo>
                <a:lnTo>
                  <a:pt x="216848" y="2139"/>
                </a:lnTo>
                <a:lnTo>
                  <a:pt x="211187" y="1407"/>
                </a:lnTo>
                <a:lnTo>
                  <a:pt x="205506" y="919"/>
                </a:lnTo>
                <a:lnTo>
                  <a:pt x="199815" y="594"/>
                </a:lnTo>
                <a:lnTo>
                  <a:pt x="185871" y="232"/>
                </a:lnTo>
                <a:lnTo>
                  <a:pt x="158187" y="0"/>
                </a:lnTo>
                <a:lnTo>
                  <a:pt x="151124" y="1886"/>
                </a:lnTo>
                <a:lnTo>
                  <a:pt x="143558" y="5049"/>
                </a:lnTo>
                <a:lnTo>
                  <a:pt x="135656" y="9061"/>
                </a:lnTo>
                <a:lnTo>
                  <a:pt x="127531" y="12690"/>
                </a:lnTo>
                <a:lnTo>
                  <a:pt x="119256" y="16061"/>
                </a:lnTo>
                <a:lnTo>
                  <a:pt x="110882" y="19261"/>
                </a:lnTo>
                <a:lnTo>
                  <a:pt x="103395" y="23299"/>
                </a:lnTo>
                <a:lnTo>
                  <a:pt x="96498" y="27896"/>
                </a:lnTo>
                <a:lnTo>
                  <a:pt x="89996" y="32866"/>
                </a:lnTo>
                <a:lnTo>
                  <a:pt x="82802" y="39037"/>
                </a:lnTo>
                <a:lnTo>
                  <a:pt x="75150" y="46008"/>
                </a:lnTo>
                <a:lnTo>
                  <a:pt x="53267" y="66932"/>
                </a:lnTo>
                <a:lnTo>
                  <a:pt x="28806" y="91069"/>
                </a:lnTo>
                <a:lnTo>
                  <a:pt x="23913" y="97841"/>
                </a:lnTo>
                <a:lnTo>
                  <a:pt x="15934" y="112986"/>
                </a:lnTo>
                <a:lnTo>
                  <a:pt x="6088" y="133026"/>
                </a:lnTo>
                <a:lnTo>
                  <a:pt x="2615" y="147674"/>
                </a:lnTo>
                <a:lnTo>
                  <a:pt x="1072" y="161804"/>
                </a:lnTo>
                <a:lnTo>
                  <a:pt x="203" y="176066"/>
                </a:lnTo>
                <a:lnTo>
                  <a:pt x="0" y="186487"/>
                </a:lnTo>
                <a:lnTo>
                  <a:pt x="898" y="190981"/>
                </a:lnTo>
                <a:lnTo>
                  <a:pt x="4436" y="198514"/>
                </a:lnTo>
                <a:lnTo>
                  <a:pt x="11724" y="205037"/>
                </a:lnTo>
                <a:lnTo>
                  <a:pt x="20360" y="210158"/>
                </a:lnTo>
                <a:lnTo>
                  <a:pt x="27373" y="212435"/>
                </a:lnTo>
                <a:lnTo>
                  <a:pt x="33666" y="213446"/>
                </a:lnTo>
                <a:lnTo>
                  <a:pt x="41542" y="213896"/>
                </a:lnTo>
                <a:lnTo>
                  <a:pt x="54568" y="214096"/>
                </a:lnTo>
                <a:lnTo>
                  <a:pt x="61089" y="213197"/>
                </a:lnTo>
                <a:lnTo>
                  <a:pt x="67342" y="211645"/>
                </a:lnTo>
                <a:lnTo>
                  <a:pt x="73415" y="209657"/>
                </a:lnTo>
                <a:lnTo>
                  <a:pt x="79369" y="206428"/>
                </a:lnTo>
                <a:lnTo>
                  <a:pt x="85243" y="202369"/>
                </a:lnTo>
                <a:lnTo>
                  <a:pt x="91065" y="197759"/>
                </a:lnTo>
                <a:lnTo>
                  <a:pt x="96850" y="192780"/>
                </a:lnTo>
                <a:lnTo>
                  <a:pt x="102613" y="187556"/>
                </a:lnTo>
                <a:lnTo>
                  <a:pt x="108360" y="182169"/>
                </a:lnTo>
                <a:lnTo>
                  <a:pt x="116953" y="174767"/>
                </a:lnTo>
                <a:lnTo>
                  <a:pt x="139201" y="156383"/>
                </a:lnTo>
                <a:lnTo>
                  <a:pt x="156564" y="140431"/>
                </a:lnTo>
                <a:lnTo>
                  <a:pt x="201256" y="97307"/>
                </a:lnTo>
                <a:lnTo>
                  <a:pt x="217937" y="79140"/>
                </a:lnTo>
                <a:lnTo>
                  <a:pt x="230009" y="64171"/>
                </a:lnTo>
                <a:lnTo>
                  <a:pt x="239010" y="51334"/>
                </a:lnTo>
                <a:lnTo>
                  <a:pt x="245963" y="42776"/>
                </a:lnTo>
                <a:lnTo>
                  <a:pt x="251551" y="37071"/>
                </a:lnTo>
                <a:lnTo>
                  <a:pt x="260300" y="30732"/>
                </a:lnTo>
                <a:lnTo>
                  <a:pt x="267363" y="27915"/>
                </a:lnTo>
                <a:lnTo>
                  <a:pt x="270581" y="29068"/>
                </a:lnTo>
                <a:lnTo>
                  <a:pt x="273677" y="31742"/>
                </a:lnTo>
                <a:lnTo>
                  <a:pt x="276695" y="35430"/>
                </a:lnTo>
                <a:lnTo>
                  <a:pt x="278707" y="39794"/>
                </a:lnTo>
                <a:lnTo>
                  <a:pt x="280941" y="49722"/>
                </a:lnTo>
                <a:lnTo>
                  <a:pt x="286751" y="79674"/>
                </a:lnTo>
                <a:lnTo>
                  <a:pt x="288268" y="95960"/>
                </a:lnTo>
                <a:lnTo>
                  <a:pt x="289279" y="115389"/>
                </a:lnTo>
                <a:lnTo>
                  <a:pt x="290403" y="156027"/>
                </a:lnTo>
                <a:lnTo>
                  <a:pt x="290903" y="189964"/>
                </a:lnTo>
                <a:lnTo>
                  <a:pt x="290083" y="211396"/>
                </a:lnTo>
                <a:lnTo>
                  <a:pt x="286633" y="263150"/>
                </a:lnTo>
                <a:lnTo>
                  <a:pt x="283427" y="294477"/>
                </a:lnTo>
                <a:lnTo>
                  <a:pt x="263759" y="452126"/>
                </a:lnTo>
                <a:lnTo>
                  <a:pt x="262463" y="474754"/>
                </a:lnTo>
                <a:lnTo>
                  <a:pt x="262551" y="494601"/>
                </a:lnTo>
                <a:lnTo>
                  <a:pt x="264237" y="526496"/>
                </a:lnTo>
                <a:lnTo>
                  <a:pt x="264986" y="547022"/>
                </a:lnTo>
                <a:lnTo>
                  <a:pt x="266138" y="553257"/>
                </a:lnTo>
                <a:lnTo>
                  <a:pt x="267858" y="557414"/>
                </a:lnTo>
                <a:lnTo>
                  <a:pt x="274831" y="565805"/>
                </a:lnTo>
                <a:lnTo>
                  <a:pt x="282730" y="57430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492"/>
          <p:cNvSpPr/>
          <p:nvPr/>
        </p:nvSpPr>
        <p:spPr>
          <a:xfrm>
            <a:off x="7761833" y="3660457"/>
            <a:ext cx="273090" cy="495455"/>
          </a:xfrm>
          <a:custGeom>
            <a:avLst/>
            <a:gdLst/>
            <a:ahLst/>
            <a:cxnLst/>
            <a:rect l="0" t="0" r="0" b="0"/>
            <a:pathLst>
              <a:path w="273090" h="495455">
                <a:moveTo>
                  <a:pt x="102007" y="25718"/>
                </a:moveTo>
                <a:lnTo>
                  <a:pt x="92905" y="16616"/>
                </a:lnTo>
                <a:lnTo>
                  <a:pt x="90224" y="14888"/>
                </a:lnTo>
                <a:lnTo>
                  <a:pt x="88437" y="14688"/>
                </a:lnTo>
                <a:lnTo>
                  <a:pt x="83381" y="18957"/>
                </a:lnTo>
                <a:lnTo>
                  <a:pt x="81017" y="21210"/>
                </a:lnTo>
                <a:lnTo>
                  <a:pt x="75631" y="28428"/>
                </a:lnTo>
                <a:lnTo>
                  <a:pt x="59486" y="51687"/>
                </a:lnTo>
                <a:lnTo>
                  <a:pt x="52705" y="63986"/>
                </a:lnTo>
                <a:lnTo>
                  <a:pt x="47231" y="75995"/>
                </a:lnTo>
                <a:lnTo>
                  <a:pt x="38610" y="98546"/>
                </a:lnTo>
                <a:lnTo>
                  <a:pt x="31602" y="118093"/>
                </a:lnTo>
                <a:lnTo>
                  <a:pt x="28401" y="128259"/>
                </a:lnTo>
                <a:lnTo>
                  <a:pt x="22303" y="149714"/>
                </a:lnTo>
                <a:lnTo>
                  <a:pt x="8964" y="201416"/>
                </a:lnTo>
                <a:lnTo>
                  <a:pt x="5689" y="219050"/>
                </a:lnTo>
                <a:lnTo>
                  <a:pt x="3504" y="235569"/>
                </a:lnTo>
                <a:lnTo>
                  <a:pt x="2048" y="251343"/>
                </a:lnTo>
                <a:lnTo>
                  <a:pt x="1078" y="269480"/>
                </a:lnTo>
                <a:lnTo>
                  <a:pt x="0" y="309951"/>
                </a:lnTo>
                <a:lnTo>
                  <a:pt x="664" y="327602"/>
                </a:lnTo>
                <a:lnTo>
                  <a:pt x="2060" y="343179"/>
                </a:lnTo>
                <a:lnTo>
                  <a:pt x="3943" y="357373"/>
                </a:lnTo>
                <a:lnTo>
                  <a:pt x="7104" y="372551"/>
                </a:lnTo>
                <a:lnTo>
                  <a:pt x="11115" y="388385"/>
                </a:lnTo>
                <a:lnTo>
                  <a:pt x="15695" y="404656"/>
                </a:lnTo>
                <a:lnTo>
                  <a:pt x="19700" y="417408"/>
                </a:lnTo>
                <a:lnTo>
                  <a:pt x="23324" y="427815"/>
                </a:lnTo>
                <a:lnTo>
                  <a:pt x="26691" y="436658"/>
                </a:lnTo>
                <a:lnTo>
                  <a:pt x="30841" y="444457"/>
                </a:lnTo>
                <a:lnTo>
                  <a:pt x="35513" y="451563"/>
                </a:lnTo>
                <a:lnTo>
                  <a:pt x="40532" y="458205"/>
                </a:lnTo>
                <a:lnTo>
                  <a:pt x="45784" y="463585"/>
                </a:lnTo>
                <a:lnTo>
                  <a:pt x="51190" y="468124"/>
                </a:lnTo>
                <a:lnTo>
                  <a:pt x="56699" y="472103"/>
                </a:lnTo>
                <a:lnTo>
                  <a:pt x="62277" y="475707"/>
                </a:lnTo>
                <a:lnTo>
                  <a:pt x="67900" y="479063"/>
                </a:lnTo>
                <a:lnTo>
                  <a:pt x="73553" y="482253"/>
                </a:lnTo>
                <a:lnTo>
                  <a:pt x="84916" y="488337"/>
                </a:lnTo>
                <a:lnTo>
                  <a:pt x="90613" y="491293"/>
                </a:lnTo>
                <a:lnTo>
                  <a:pt x="96316" y="493264"/>
                </a:lnTo>
                <a:lnTo>
                  <a:pt x="102022" y="494578"/>
                </a:lnTo>
                <a:lnTo>
                  <a:pt x="107732" y="495454"/>
                </a:lnTo>
                <a:lnTo>
                  <a:pt x="113443" y="495085"/>
                </a:lnTo>
                <a:lnTo>
                  <a:pt x="119157" y="493887"/>
                </a:lnTo>
                <a:lnTo>
                  <a:pt x="124870" y="492135"/>
                </a:lnTo>
                <a:lnTo>
                  <a:pt x="130584" y="490968"/>
                </a:lnTo>
                <a:lnTo>
                  <a:pt x="136298" y="490190"/>
                </a:lnTo>
                <a:lnTo>
                  <a:pt x="142014" y="489671"/>
                </a:lnTo>
                <a:lnTo>
                  <a:pt x="147728" y="488372"/>
                </a:lnTo>
                <a:lnTo>
                  <a:pt x="153442" y="486554"/>
                </a:lnTo>
                <a:lnTo>
                  <a:pt x="159157" y="484389"/>
                </a:lnTo>
                <a:lnTo>
                  <a:pt x="164872" y="481041"/>
                </a:lnTo>
                <a:lnTo>
                  <a:pt x="170586" y="476904"/>
                </a:lnTo>
                <a:lnTo>
                  <a:pt x="176301" y="472241"/>
                </a:lnTo>
                <a:lnTo>
                  <a:pt x="181065" y="467227"/>
                </a:lnTo>
                <a:lnTo>
                  <a:pt x="193270" y="451069"/>
                </a:lnTo>
                <a:lnTo>
                  <a:pt x="198091" y="445493"/>
                </a:lnTo>
                <a:lnTo>
                  <a:pt x="203211" y="439870"/>
                </a:lnTo>
                <a:lnTo>
                  <a:pt x="211439" y="426003"/>
                </a:lnTo>
                <a:lnTo>
                  <a:pt x="214966" y="418304"/>
                </a:lnTo>
                <a:lnTo>
                  <a:pt x="219224" y="410315"/>
                </a:lnTo>
                <a:lnTo>
                  <a:pt x="223966" y="402131"/>
                </a:lnTo>
                <a:lnTo>
                  <a:pt x="229033" y="393818"/>
                </a:lnTo>
                <a:lnTo>
                  <a:pt x="233363" y="385418"/>
                </a:lnTo>
                <a:lnTo>
                  <a:pt x="237202" y="376960"/>
                </a:lnTo>
                <a:lnTo>
                  <a:pt x="240715" y="368464"/>
                </a:lnTo>
                <a:lnTo>
                  <a:pt x="245914" y="352323"/>
                </a:lnTo>
                <a:lnTo>
                  <a:pt x="259311" y="306448"/>
                </a:lnTo>
                <a:lnTo>
                  <a:pt x="264026" y="286214"/>
                </a:lnTo>
                <a:lnTo>
                  <a:pt x="267169" y="268914"/>
                </a:lnTo>
                <a:lnTo>
                  <a:pt x="269265" y="253571"/>
                </a:lnTo>
                <a:lnTo>
                  <a:pt x="270662" y="237628"/>
                </a:lnTo>
                <a:lnTo>
                  <a:pt x="271594" y="221283"/>
                </a:lnTo>
                <a:lnTo>
                  <a:pt x="272629" y="189788"/>
                </a:lnTo>
                <a:lnTo>
                  <a:pt x="273089" y="163091"/>
                </a:lnTo>
                <a:lnTo>
                  <a:pt x="272259" y="148732"/>
                </a:lnTo>
                <a:lnTo>
                  <a:pt x="270754" y="133445"/>
                </a:lnTo>
                <a:lnTo>
                  <a:pt x="268796" y="117538"/>
                </a:lnTo>
                <a:lnTo>
                  <a:pt x="264635" y="102171"/>
                </a:lnTo>
                <a:lnTo>
                  <a:pt x="259003" y="87164"/>
                </a:lnTo>
                <a:lnTo>
                  <a:pt x="242505" y="50909"/>
                </a:lnTo>
                <a:lnTo>
                  <a:pt x="238535" y="42512"/>
                </a:lnTo>
                <a:lnTo>
                  <a:pt x="233982" y="35961"/>
                </a:lnTo>
                <a:lnTo>
                  <a:pt x="229043" y="30642"/>
                </a:lnTo>
                <a:lnTo>
                  <a:pt x="223846" y="26143"/>
                </a:lnTo>
                <a:lnTo>
                  <a:pt x="218475" y="22191"/>
                </a:lnTo>
                <a:lnTo>
                  <a:pt x="212990" y="18604"/>
                </a:lnTo>
                <a:lnTo>
                  <a:pt x="207428" y="15260"/>
                </a:lnTo>
                <a:lnTo>
                  <a:pt x="201815" y="12078"/>
                </a:lnTo>
                <a:lnTo>
                  <a:pt x="190498" y="6003"/>
                </a:lnTo>
                <a:lnTo>
                  <a:pt x="184814" y="4002"/>
                </a:lnTo>
                <a:lnTo>
                  <a:pt x="179119" y="2668"/>
                </a:lnTo>
                <a:lnTo>
                  <a:pt x="173417" y="1779"/>
                </a:lnTo>
                <a:lnTo>
                  <a:pt x="167711" y="1186"/>
                </a:lnTo>
                <a:lnTo>
                  <a:pt x="162002" y="791"/>
                </a:lnTo>
                <a:lnTo>
                  <a:pt x="156291" y="527"/>
                </a:lnTo>
                <a:lnTo>
                  <a:pt x="144866" y="235"/>
                </a:lnTo>
                <a:lnTo>
                  <a:pt x="11057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493"/>
          <p:cNvSpPr/>
          <p:nvPr/>
        </p:nvSpPr>
        <p:spPr>
          <a:xfrm>
            <a:off x="8131310" y="3643312"/>
            <a:ext cx="357461" cy="436798"/>
          </a:xfrm>
          <a:custGeom>
            <a:avLst/>
            <a:gdLst/>
            <a:ahLst/>
            <a:cxnLst/>
            <a:rect l="0" t="0" r="0" b="0"/>
            <a:pathLst>
              <a:path w="357461" h="436798">
                <a:moveTo>
                  <a:pt x="66857" y="0"/>
                </a:moveTo>
                <a:lnTo>
                  <a:pt x="66857" y="18204"/>
                </a:lnTo>
                <a:lnTo>
                  <a:pt x="65905" y="25471"/>
                </a:lnTo>
                <a:lnTo>
                  <a:pt x="62306" y="38625"/>
                </a:lnTo>
                <a:lnTo>
                  <a:pt x="57532" y="50822"/>
                </a:lnTo>
                <a:lnTo>
                  <a:pt x="54925" y="56741"/>
                </a:lnTo>
                <a:lnTo>
                  <a:pt x="52235" y="64498"/>
                </a:lnTo>
                <a:lnTo>
                  <a:pt x="49489" y="73478"/>
                </a:lnTo>
                <a:lnTo>
                  <a:pt x="46706" y="83276"/>
                </a:lnTo>
                <a:lnTo>
                  <a:pt x="42946" y="94570"/>
                </a:lnTo>
                <a:lnTo>
                  <a:pt x="22316" y="151707"/>
                </a:lnTo>
                <a:lnTo>
                  <a:pt x="19066" y="166860"/>
                </a:lnTo>
                <a:lnTo>
                  <a:pt x="15946" y="185535"/>
                </a:lnTo>
                <a:lnTo>
                  <a:pt x="12913" y="206558"/>
                </a:lnTo>
                <a:lnTo>
                  <a:pt x="9940" y="223430"/>
                </a:lnTo>
                <a:lnTo>
                  <a:pt x="7004" y="237536"/>
                </a:lnTo>
                <a:lnTo>
                  <a:pt x="4095" y="249798"/>
                </a:lnTo>
                <a:lnTo>
                  <a:pt x="2156" y="260829"/>
                </a:lnTo>
                <a:lnTo>
                  <a:pt x="863" y="271041"/>
                </a:lnTo>
                <a:lnTo>
                  <a:pt x="0" y="280707"/>
                </a:lnTo>
                <a:lnTo>
                  <a:pt x="379" y="290008"/>
                </a:lnTo>
                <a:lnTo>
                  <a:pt x="1584" y="299066"/>
                </a:lnTo>
                <a:lnTo>
                  <a:pt x="10360" y="343238"/>
                </a:lnTo>
                <a:lnTo>
                  <a:pt x="13953" y="355507"/>
                </a:lnTo>
                <a:lnTo>
                  <a:pt x="18253" y="367498"/>
                </a:lnTo>
                <a:lnTo>
                  <a:pt x="23024" y="379301"/>
                </a:lnTo>
                <a:lnTo>
                  <a:pt x="27158" y="388122"/>
                </a:lnTo>
                <a:lnTo>
                  <a:pt x="34290" y="400464"/>
                </a:lnTo>
                <a:lnTo>
                  <a:pt x="43176" y="409124"/>
                </a:lnTo>
                <a:lnTo>
                  <a:pt x="53475" y="416148"/>
                </a:lnTo>
                <a:lnTo>
                  <a:pt x="64402" y="422445"/>
                </a:lnTo>
                <a:lnTo>
                  <a:pt x="73069" y="425878"/>
                </a:lnTo>
                <a:lnTo>
                  <a:pt x="81048" y="428357"/>
                </a:lnTo>
                <a:lnTo>
                  <a:pt x="90944" y="432633"/>
                </a:lnTo>
                <a:lnTo>
                  <a:pt x="97203" y="434155"/>
                </a:lnTo>
                <a:lnTo>
                  <a:pt x="104233" y="435169"/>
                </a:lnTo>
                <a:lnTo>
                  <a:pt x="111777" y="435845"/>
                </a:lnTo>
                <a:lnTo>
                  <a:pt x="118711" y="436296"/>
                </a:lnTo>
                <a:lnTo>
                  <a:pt x="131496" y="436797"/>
                </a:lnTo>
                <a:lnTo>
                  <a:pt x="137572" y="435978"/>
                </a:lnTo>
                <a:lnTo>
                  <a:pt x="143528" y="434480"/>
                </a:lnTo>
                <a:lnTo>
                  <a:pt x="149403" y="432528"/>
                </a:lnTo>
                <a:lnTo>
                  <a:pt x="155226" y="430275"/>
                </a:lnTo>
                <a:lnTo>
                  <a:pt x="161012" y="427820"/>
                </a:lnTo>
                <a:lnTo>
                  <a:pt x="172521" y="422552"/>
                </a:lnTo>
                <a:lnTo>
                  <a:pt x="183987" y="417036"/>
                </a:lnTo>
                <a:lnTo>
                  <a:pt x="192569" y="412327"/>
                </a:lnTo>
                <a:lnTo>
                  <a:pt x="214804" y="399474"/>
                </a:lnTo>
                <a:lnTo>
                  <a:pt x="224543" y="392998"/>
                </a:lnTo>
                <a:lnTo>
                  <a:pt x="232941" y="386776"/>
                </a:lnTo>
                <a:lnTo>
                  <a:pt x="240445" y="380723"/>
                </a:lnTo>
                <a:lnTo>
                  <a:pt x="249257" y="372878"/>
                </a:lnTo>
                <a:lnTo>
                  <a:pt x="269209" y="354001"/>
                </a:lnTo>
                <a:lnTo>
                  <a:pt x="277958" y="344586"/>
                </a:lnTo>
                <a:lnTo>
                  <a:pt x="285697" y="335452"/>
                </a:lnTo>
                <a:lnTo>
                  <a:pt x="292760" y="326504"/>
                </a:lnTo>
                <a:lnTo>
                  <a:pt x="301279" y="316730"/>
                </a:lnTo>
                <a:lnTo>
                  <a:pt x="310768" y="306403"/>
                </a:lnTo>
                <a:lnTo>
                  <a:pt x="320905" y="295709"/>
                </a:lnTo>
                <a:lnTo>
                  <a:pt x="327662" y="286674"/>
                </a:lnTo>
                <a:lnTo>
                  <a:pt x="332167" y="278746"/>
                </a:lnTo>
                <a:lnTo>
                  <a:pt x="348499" y="238682"/>
                </a:lnTo>
                <a:lnTo>
                  <a:pt x="351773" y="227701"/>
                </a:lnTo>
                <a:lnTo>
                  <a:pt x="353956" y="217523"/>
                </a:lnTo>
                <a:lnTo>
                  <a:pt x="355411" y="207881"/>
                </a:lnTo>
                <a:lnTo>
                  <a:pt x="356382" y="196690"/>
                </a:lnTo>
                <a:lnTo>
                  <a:pt x="357029" y="184467"/>
                </a:lnTo>
                <a:lnTo>
                  <a:pt x="357460" y="171555"/>
                </a:lnTo>
                <a:lnTo>
                  <a:pt x="356794" y="160090"/>
                </a:lnTo>
                <a:lnTo>
                  <a:pt x="355399" y="149589"/>
                </a:lnTo>
                <a:lnTo>
                  <a:pt x="353516" y="139731"/>
                </a:lnTo>
                <a:lnTo>
                  <a:pt x="351307" y="131254"/>
                </a:lnTo>
                <a:lnTo>
                  <a:pt x="348883" y="123698"/>
                </a:lnTo>
                <a:lnTo>
                  <a:pt x="343650" y="110222"/>
                </a:lnTo>
                <a:lnTo>
                  <a:pt x="338149" y="97883"/>
                </a:lnTo>
                <a:lnTo>
                  <a:pt x="329989" y="86048"/>
                </a:lnTo>
                <a:lnTo>
                  <a:pt x="325145" y="80226"/>
                </a:lnTo>
                <a:lnTo>
                  <a:pt x="319059" y="75392"/>
                </a:lnTo>
                <a:lnTo>
                  <a:pt x="312145" y="71216"/>
                </a:lnTo>
                <a:lnTo>
                  <a:pt x="304677" y="67480"/>
                </a:lnTo>
                <a:lnTo>
                  <a:pt x="297794" y="63084"/>
                </a:lnTo>
                <a:lnTo>
                  <a:pt x="291300" y="58249"/>
                </a:lnTo>
                <a:lnTo>
                  <a:pt x="285066" y="53120"/>
                </a:lnTo>
                <a:lnTo>
                  <a:pt x="278052" y="48748"/>
                </a:lnTo>
                <a:lnTo>
                  <a:pt x="270519" y="44881"/>
                </a:lnTo>
                <a:lnTo>
                  <a:pt x="262639" y="41351"/>
                </a:lnTo>
                <a:lnTo>
                  <a:pt x="254528" y="38998"/>
                </a:lnTo>
                <a:lnTo>
                  <a:pt x="246264" y="37428"/>
                </a:lnTo>
                <a:lnTo>
                  <a:pt x="237896" y="36382"/>
                </a:lnTo>
                <a:lnTo>
                  <a:pt x="227556" y="34732"/>
                </a:lnTo>
                <a:lnTo>
                  <a:pt x="203366" y="30359"/>
                </a:lnTo>
                <a:lnTo>
                  <a:pt x="192154" y="28812"/>
                </a:lnTo>
                <a:lnTo>
                  <a:pt x="181821" y="27780"/>
                </a:lnTo>
                <a:lnTo>
                  <a:pt x="172074" y="27093"/>
                </a:lnTo>
                <a:lnTo>
                  <a:pt x="161767" y="27587"/>
                </a:lnTo>
                <a:lnTo>
                  <a:pt x="151086" y="28869"/>
                </a:lnTo>
                <a:lnTo>
                  <a:pt x="118292" y="342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494"/>
          <p:cNvSpPr/>
          <p:nvPr/>
        </p:nvSpPr>
        <p:spPr>
          <a:xfrm>
            <a:off x="6243637" y="4569419"/>
            <a:ext cx="633016" cy="427149"/>
          </a:xfrm>
          <a:custGeom>
            <a:avLst/>
            <a:gdLst/>
            <a:ahLst/>
            <a:cxnLst/>
            <a:rect l="0" t="0" r="0" b="0"/>
            <a:pathLst>
              <a:path w="633016" h="427149">
                <a:moveTo>
                  <a:pt x="0" y="291188"/>
                </a:moveTo>
                <a:lnTo>
                  <a:pt x="38626" y="271875"/>
                </a:lnTo>
                <a:lnTo>
                  <a:pt x="50822" y="263237"/>
                </a:lnTo>
                <a:lnTo>
                  <a:pt x="63545" y="253048"/>
                </a:lnTo>
                <a:lnTo>
                  <a:pt x="78725" y="242169"/>
                </a:lnTo>
                <a:lnTo>
                  <a:pt x="88678" y="233744"/>
                </a:lnTo>
                <a:lnTo>
                  <a:pt x="100076" y="223365"/>
                </a:lnTo>
                <a:lnTo>
                  <a:pt x="112438" y="211682"/>
                </a:lnTo>
                <a:lnTo>
                  <a:pt x="232662" y="92697"/>
                </a:lnTo>
                <a:lnTo>
                  <a:pt x="243691" y="82661"/>
                </a:lnTo>
                <a:lnTo>
                  <a:pt x="253901" y="74065"/>
                </a:lnTo>
                <a:lnTo>
                  <a:pt x="263565" y="66429"/>
                </a:lnTo>
                <a:lnTo>
                  <a:pt x="279382" y="55406"/>
                </a:lnTo>
                <a:lnTo>
                  <a:pt x="296458" y="43844"/>
                </a:lnTo>
                <a:lnTo>
                  <a:pt x="300509" y="40567"/>
                </a:lnTo>
                <a:lnTo>
                  <a:pt x="305114" y="38383"/>
                </a:lnTo>
                <a:lnTo>
                  <a:pt x="315312" y="35955"/>
                </a:lnTo>
                <a:lnTo>
                  <a:pt x="319746" y="36260"/>
                </a:lnTo>
                <a:lnTo>
                  <a:pt x="323653" y="37416"/>
                </a:lnTo>
                <a:lnTo>
                  <a:pt x="327212" y="39139"/>
                </a:lnTo>
                <a:lnTo>
                  <a:pt x="329584" y="41241"/>
                </a:lnTo>
                <a:lnTo>
                  <a:pt x="331165" y="43594"/>
                </a:lnTo>
                <a:lnTo>
                  <a:pt x="332922" y="48749"/>
                </a:lnTo>
                <a:lnTo>
                  <a:pt x="333911" y="61768"/>
                </a:lnTo>
                <a:lnTo>
                  <a:pt x="334142" y="85401"/>
                </a:lnTo>
                <a:lnTo>
                  <a:pt x="333252" y="97799"/>
                </a:lnTo>
                <a:lnTo>
                  <a:pt x="331705" y="109875"/>
                </a:lnTo>
                <a:lnTo>
                  <a:pt x="329722" y="121735"/>
                </a:lnTo>
                <a:lnTo>
                  <a:pt x="327447" y="133452"/>
                </a:lnTo>
                <a:lnTo>
                  <a:pt x="309621" y="213854"/>
                </a:lnTo>
                <a:lnTo>
                  <a:pt x="305474" y="240585"/>
                </a:lnTo>
                <a:lnTo>
                  <a:pt x="301757" y="270788"/>
                </a:lnTo>
                <a:lnTo>
                  <a:pt x="296039" y="327841"/>
                </a:lnTo>
                <a:lnTo>
                  <a:pt x="294515" y="347056"/>
                </a:lnTo>
                <a:lnTo>
                  <a:pt x="293498" y="362723"/>
                </a:lnTo>
                <a:lnTo>
                  <a:pt x="293773" y="374121"/>
                </a:lnTo>
                <a:lnTo>
                  <a:pt x="294909" y="382672"/>
                </a:lnTo>
                <a:lnTo>
                  <a:pt x="297758" y="392807"/>
                </a:lnTo>
                <a:lnTo>
                  <a:pt x="298518" y="394177"/>
                </a:lnTo>
                <a:lnTo>
                  <a:pt x="299024" y="394137"/>
                </a:lnTo>
                <a:lnTo>
                  <a:pt x="304288" y="384980"/>
                </a:lnTo>
                <a:lnTo>
                  <a:pt x="311880" y="370202"/>
                </a:lnTo>
                <a:lnTo>
                  <a:pt x="342917" y="299148"/>
                </a:lnTo>
                <a:lnTo>
                  <a:pt x="358151" y="267920"/>
                </a:lnTo>
                <a:lnTo>
                  <a:pt x="374975" y="235671"/>
                </a:lnTo>
                <a:lnTo>
                  <a:pt x="392858" y="202742"/>
                </a:lnTo>
                <a:lnTo>
                  <a:pt x="425428" y="145834"/>
                </a:lnTo>
                <a:lnTo>
                  <a:pt x="452922" y="99904"/>
                </a:lnTo>
                <a:lnTo>
                  <a:pt x="471491" y="69966"/>
                </a:lnTo>
                <a:lnTo>
                  <a:pt x="480063" y="58934"/>
                </a:lnTo>
                <a:lnTo>
                  <a:pt x="488634" y="49674"/>
                </a:lnTo>
                <a:lnTo>
                  <a:pt x="497206" y="41597"/>
                </a:lnTo>
                <a:lnTo>
                  <a:pt x="511811" y="30081"/>
                </a:lnTo>
                <a:lnTo>
                  <a:pt x="524651" y="20836"/>
                </a:lnTo>
                <a:lnTo>
                  <a:pt x="536708" y="10377"/>
                </a:lnTo>
                <a:lnTo>
                  <a:pt x="542590" y="6825"/>
                </a:lnTo>
                <a:lnTo>
                  <a:pt x="554206" y="2880"/>
                </a:lnTo>
                <a:lnTo>
                  <a:pt x="571457" y="659"/>
                </a:lnTo>
                <a:lnTo>
                  <a:pt x="584081" y="0"/>
                </a:lnTo>
                <a:lnTo>
                  <a:pt x="593284" y="2386"/>
                </a:lnTo>
                <a:lnTo>
                  <a:pt x="602772" y="6622"/>
                </a:lnTo>
                <a:lnTo>
                  <a:pt x="610164" y="11679"/>
                </a:lnTo>
                <a:lnTo>
                  <a:pt x="616624" y="19642"/>
                </a:lnTo>
                <a:lnTo>
                  <a:pt x="619680" y="24432"/>
                </a:lnTo>
                <a:lnTo>
                  <a:pt x="623076" y="34835"/>
                </a:lnTo>
                <a:lnTo>
                  <a:pt x="625538" y="45808"/>
                </a:lnTo>
                <a:lnTo>
                  <a:pt x="629807" y="57035"/>
                </a:lnTo>
                <a:lnTo>
                  <a:pt x="631326" y="63649"/>
                </a:lnTo>
                <a:lnTo>
                  <a:pt x="632339" y="70915"/>
                </a:lnTo>
                <a:lnTo>
                  <a:pt x="633015" y="78617"/>
                </a:lnTo>
                <a:lnTo>
                  <a:pt x="632513" y="86609"/>
                </a:lnTo>
                <a:lnTo>
                  <a:pt x="631224" y="94795"/>
                </a:lnTo>
                <a:lnTo>
                  <a:pt x="629414" y="103109"/>
                </a:lnTo>
                <a:lnTo>
                  <a:pt x="627255" y="116272"/>
                </a:lnTo>
                <a:lnTo>
                  <a:pt x="622316" y="151218"/>
                </a:lnTo>
                <a:lnTo>
                  <a:pt x="619664" y="167394"/>
                </a:lnTo>
                <a:lnTo>
                  <a:pt x="616945" y="181989"/>
                </a:lnTo>
                <a:lnTo>
                  <a:pt x="611383" y="208365"/>
                </a:lnTo>
                <a:lnTo>
                  <a:pt x="605736" y="232788"/>
                </a:lnTo>
                <a:lnTo>
                  <a:pt x="603849" y="243682"/>
                </a:lnTo>
                <a:lnTo>
                  <a:pt x="602591" y="253803"/>
                </a:lnTo>
                <a:lnTo>
                  <a:pt x="601752" y="263407"/>
                </a:lnTo>
                <a:lnTo>
                  <a:pt x="600241" y="273620"/>
                </a:lnTo>
                <a:lnTo>
                  <a:pt x="598281" y="284239"/>
                </a:lnTo>
                <a:lnTo>
                  <a:pt x="596022" y="295127"/>
                </a:lnTo>
                <a:lnTo>
                  <a:pt x="594515" y="305245"/>
                </a:lnTo>
                <a:lnTo>
                  <a:pt x="593511" y="314847"/>
                </a:lnTo>
                <a:lnTo>
                  <a:pt x="592841" y="324106"/>
                </a:lnTo>
                <a:lnTo>
                  <a:pt x="591443" y="333136"/>
                </a:lnTo>
                <a:lnTo>
                  <a:pt x="589558" y="342013"/>
                </a:lnTo>
                <a:lnTo>
                  <a:pt x="587349" y="350789"/>
                </a:lnTo>
                <a:lnTo>
                  <a:pt x="584923" y="359497"/>
                </a:lnTo>
                <a:lnTo>
                  <a:pt x="579689" y="376793"/>
                </a:lnTo>
                <a:lnTo>
                  <a:pt x="577911" y="385405"/>
                </a:lnTo>
                <a:lnTo>
                  <a:pt x="576727" y="394005"/>
                </a:lnTo>
                <a:lnTo>
                  <a:pt x="575411" y="409275"/>
                </a:lnTo>
                <a:lnTo>
                  <a:pt x="574825" y="419236"/>
                </a:lnTo>
                <a:lnTo>
                  <a:pt x="575622" y="422273"/>
                </a:lnTo>
                <a:lnTo>
                  <a:pt x="577106" y="424298"/>
                </a:lnTo>
                <a:lnTo>
                  <a:pt x="579047" y="425648"/>
                </a:lnTo>
                <a:lnTo>
                  <a:pt x="583745" y="427148"/>
                </a:lnTo>
                <a:lnTo>
                  <a:pt x="591503" y="41977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495"/>
          <p:cNvSpPr/>
          <p:nvPr/>
        </p:nvSpPr>
        <p:spPr>
          <a:xfrm>
            <a:off x="7024270" y="4551997"/>
            <a:ext cx="333132" cy="359882"/>
          </a:xfrm>
          <a:custGeom>
            <a:avLst/>
            <a:gdLst/>
            <a:ahLst/>
            <a:cxnLst/>
            <a:rect l="0" t="0" r="0" b="0"/>
            <a:pathLst>
              <a:path w="333132" h="359882">
                <a:moveTo>
                  <a:pt x="93762" y="17145"/>
                </a:moveTo>
                <a:lnTo>
                  <a:pt x="80110" y="17145"/>
                </a:lnTo>
                <a:lnTo>
                  <a:pt x="75135" y="19050"/>
                </a:lnTo>
                <a:lnTo>
                  <a:pt x="70867" y="22225"/>
                </a:lnTo>
                <a:lnTo>
                  <a:pt x="67069" y="26247"/>
                </a:lnTo>
                <a:lnTo>
                  <a:pt x="62631" y="32738"/>
                </a:lnTo>
                <a:lnTo>
                  <a:pt x="57769" y="40875"/>
                </a:lnTo>
                <a:lnTo>
                  <a:pt x="48237" y="58172"/>
                </a:lnTo>
                <a:lnTo>
                  <a:pt x="40826" y="72209"/>
                </a:lnTo>
                <a:lnTo>
                  <a:pt x="36564" y="81477"/>
                </a:lnTo>
                <a:lnTo>
                  <a:pt x="18576" y="122951"/>
                </a:lnTo>
                <a:lnTo>
                  <a:pt x="15063" y="130545"/>
                </a:lnTo>
                <a:lnTo>
                  <a:pt x="11769" y="138465"/>
                </a:lnTo>
                <a:lnTo>
                  <a:pt x="8620" y="146603"/>
                </a:lnTo>
                <a:lnTo>
                  <a:pt x="5568" y="154885"/>
                </a:lnTo>
                <a:lnTo>
                  <a:pt x="3534" y="167075"/>
                </a:lnTo>
                <a:lnTo>
                  <a:pt x="2177" y="181868"/>
                </a:lnTo>
                <a:lnTo>
                  <a:pt x="1273" y="198398"/>
                </a:lnTo>
                <a:lnTo>
                  <a:pt x="268" y="229464"/>
                </a:lnTo>
                <a:lnTo>
                  <a:pt x="0" y="244416"/>
                </a:lnTo>
                <a:lnTo>
                  <a:pt x="774" y="258194"/>
                </a:lnTo>
                <a:lnTo>
                  <a:pt x="2242" y="271189"/>
                </a:lnTo>
                <a:lnTo>
                  <a:pt x="4175" y="283663"/>
                </a:lnTo>
                <a:lnTo>
                  <a:pt x="7367" y="293884"/>
                </a:lnTo>
                <a:lnTo>
                  <a:pt x="11400" y="302602"/>
                </a:lnTo>
                <a:lnTo>
                  <a:pt x="15994" y="310320"/>
                </a:lnTo>
                <a:lnTo>
                  <a:pt x="20010" y="317370"/>
                </a:lnTo>
                <a:lnTo>
                  <a:pt x="27011" y="330284"/>
                </a:lnTo>
                <a:lnTo>
                  <a:pt x="33297" y="339833"/>
                </a:lnTo>
                <a:lnTo>
                  <a:pt x="42192" y="350564"/>
                </a:lnTo>
                <a:lnTo>
                  <a:pt x="45095" y="353724"/>
                </a:lnTo>
                <a:lnTo>
                  <a:pt x="48935" y="355831"/>
                </a:lnTo>
                <a:lnTo>
                  <a:pt x="58282" y="358173"/>
                </a:lnTo>
                <a:lnTo>
                  <a:pt x="63440" y="358797"/>
                </a:lnTo>
                <a:lnTo>
                  <a:pt x="68786" y="359213"/>
                </a:lnTo>
                <a:lnTo>
                  <a:pt x="74254" y="359490"/>
                </a:lnTo>
                <a:lnTo>
                  <a:pt x="90489" y="359799"/>
                </a:lnTo>
                <a:lnTo>
                  <a:pt x="100154" y="359881"/>
                </a:lnTo>
                <a:lnTo>
                  <a:pt x="108500" y="358983"/>
                </a:lnTo>
                <a:lnTo>
                  <a:pt x="115970" y="357432"/>
                </a:lnTo>
                <a:lnTo>
                  <a:pt x="122854" y="355446"/>
                </a:lnTo>
                <a:lnTo>
                  <a:pt x="132207" y="351264"/>
                </a:lnTo>
                <a:lnTo>
                  <a:pt x="143204" y="345618"/>
                </a:lnTo>
                <a:lnTo>
                  <a:pt x="155299" y="338997"/>
                </a:lnTo>
                <a:lnTo>
                  <a:pt x="166219" y="332678"/>
                </a:lnTo>
                <a:lnTo>
                  <a:pt x="185973" y="320577"/>
                </a:lnTo>
                <a:lnTo>
                  <a:pt x="194288" y="314683"/>
                </a:lnTo>
                <a:lnTo>
                  <a:pt x="201737" y="308849"/>
                </a:lnTo>
                <a:lnTo>
                  <a:pt x="208607" y="303054"/>
                </a:lnTo>
                <a:lnTo>
                  <a:pt x="218904" y="292523"/>
                </a:lnTo>
                <a:lnTo>
                  <a:pt x="231483" y="278836"/>
                </a:lnTo>
                <a:lnTo>
                  <a:pt x="245583" y="263043"/>
                </a:lnTo>
                <a:lnTo>
                  <a:pt x="256889" y="249657"/>
                </a:lnTo>
                <a:lnTo>
                  <a:pt x="266331" y="237876"/>
                </a:lnTo>
                <a:lnTo>
                  <a:pt x="274531" y="227163"/>
                </a:lnTo>
                <a:lnTo>
                  <a:pt x="288721" y="207641"/>
                </a:lnTo>
                <a:lnTo>
                  <a:pt x="307421" y="180586"/>
                </a:lnTo>
                <a:lnTo>
                  <a:pt x="313354" y="171826"/>
                </a:lnTo>
                <a:lnTo>
                  <a:pt x="318262" y="164081"/>
                </a:lnTo>
                <a:lnTo>
                  <a:pt x="322486" y="157012"/>
                </a:lnTo>
                <a:lnTo>
                  <a:pt x="326254" y="150395"/>
                </a:lnTo>
                <a:lnTo>
                  <a:pt x="328767" y="143126"/>
                </a:lnTo>
                <a:lnTo>
                  <a:pt x="330443" y="135423"/>
                </a:lnTo>
                <a:lnTo>
                  <a:pt x="331559" y="127429"/>
                </a:lnTo>
                <a:lnTo>
                  <a:pt x="332304" y="120195"/>
                </a:lnTo>
                <a:lnTo>
                  <a:pt x="332800" y="113467"/>
                </a:lnTo>
                <a:lnTo>
                  <a:pt x="333131" y="107078"/>
                </a:lnTo>
                <a:lnTo>
                  <a:pt x="332399" y="100913"/>
                </a:lnTo>
                <a:lnTo>
                  <a:pt x="330958" y="94898"/>
                </a:lnTo>
                <a:lnTo>
                  <a:pt x="329045" y="88983"/>
                </a:lnTo>
                <a:lnTo>
                  <a:pt x="325865" y="81229"/>
                </a:lnTo>
                <a:lnTo>
                  <a:pt x="321840" y="72250"/>
                </a:lnTo>
                <a:lnTo>
                  <a:pt x="317252" y="62455"/>
                </a:lnTo>
                <a:lnTo>
                  <a:pt x="312288" y="54972"/>
                </a:lnTo>
                <a:lnTo>
                  <a:pt x="307073" y="49030"/>
                </a:lnTo>
                <a:lnTo>
                  <a:pt x="301692" y="44117"/>
                </a:lnTo>
                <a:lnTo>
                  <a:pt x="290633" y="33578"/>
                </a:lnTo>
                <a:lnTo>
                  <a:pt x="285017" y="28100"/>
                </a:lnTo>
                <a:lnTo>
                  <a:pt x="279368" y="24448"/>
                </a:lnTo>
                <a:lnTo>
                  <a:pt x="273696" y="22014"/>
                </a:lnTo>
                <a:lnTo>
                  <a:pt x="268012" y="20391"/>
                </a:lnTo>
                <a:lnTo>
                  <a:pt x="232704" y="9005"/>
                </a:lnTo>
                <a:lnTo>
                  <a:pt x="220680" y="6004"/>
                </a:lnTo>
                <a:lnTo>
                  <a:pt x="209807" y="4002"/>
                </a:lnTo>
                <a:lnTo>
                  <a:pt x="199700" y="2668"/>
                </a:lnTo>
                <a:lnTo>
                  <a:pt x="190105" y="1779"/>
                </a:lnTo>
                <a:lnTo>
                  <a:pt x="180851" y="1186"/>
                </a:lnTo>
                <a:lnTo>
                  <a:pt x="162948" y="527"/>
                </a:lnTo>
                <a:lnTo>
                  <a:pt x="130711" y="104"/>
                </a:lnTo>
                <a:lnTo>
                  <a:pt x="5947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496"/>
          <p:cNvSpPr/>
          <p:nvPr/>
        </p:nvSpPr>
        <p:spPr>
          <a:xfrm>
            <a:off x="7662010" y="4329112"/>
            <a:ext cx="30381" cy="591504"/>
          </a:xfrm>
          <a:custGeom>
            <a:avLst/>
            <a:gdLst/>
            <a:ahLst/>
            <a:cxnLst/>
            <a:rect l="0" t="0" r="0" b="0"/>
            <a:pathLst>
              <a:path w="30381" h="591504">
                <a:moveTo>
                  <a:pt x="30380" y="0"/>
                </a:moveTo>
                <a:lnTo>
                  <a:pt x="30380" y="13653"/>
                </a:lnTo>
                <a:lnTo>
                  <a:pt x="28474" y="25294"/>
                </a:lnTo>
                <a:lnTo>
                  <a:pt x="25299" y="40675"/>
                </a:lnTo>
                <a:lnTo>
                  <a:pt x="21278" y="58550"/>
                </a:lnTo>
                <a:lnTo>
                  <a:pt x="18597" y="74275"/>
                </a:lnTo>
                <a:lnTo>
                  <a:pt x="16810" y="88569"/>
                </a:lnTo>
                <a:lnTo>
                  <a:pt x="15618" y="101909"/>
                </a:lnTo>
                <a:lnTo>
                  <a:pt x="13871" y="114612"/>
                </a:lnTo>
                <a:lnTo>
                  <a:pt x="11754" y="126890"/>
                </a:lnTo>
                <a:lnTo>
                  <a:pt x="9390" y="138886"/>
                </a:lnTo>
                <a:lnTo>
                  <a:pt x="7814" y="150693"/>
                </a:lnTo>
                <a:lnTo>
                  <a:pt x="6763" y="162375"/>
                </a:lnTo>
                <a:lnTo>
                  <a:pt x="526" y="254007"/>
                </a:lnTo>
                <a:lnTo>
                  <a:pt x="0" y="282685"/>
                </a:lnTo>
                <a:lnTo>
                  <a:pt x="602" y="309424"/>
                </a:lnTo>
                <a:lnTo>
                  <a:pt x="1955" y="334871"/>
                </a:lnTo>
                <a:lnTo>
                  <a:pt x="3459" y="383464"/>
                </a:lnTo>
                <a:lnTo>
                  <a:pt x="4592" y="485989"/>
                </a:lnTo>
                <a:lnTo>
                  <a:pt x="4653" y="531982"/>
                </a:lnTo>
                <a:lnTo>
                  <a:pt x="13234" y="59150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497"/>
          <p:cNvSpPr/>
          <p:nvPr/>
        </p:nvSpPr>
        <p:spPr>
          <a:xfrm>
            <a:off x="7478077" y="4569142"/>
            <a:ext cx="480061" cy="51436"/>
          </a:xfrm>
          <a:custGeom>
            <a:avLst/>
            <a:gdLst/>
            <a:ahLst/>
            <a:cxnLst/>
            <a:rect l="0" t="0" r="0" b="0"/>
            <a:pathLst>
              <a:path w="480061" h="51436">
                <a:moveTo>
                  <a:pt x="0" y="51435"/>
                </a:moveTo>
                <a:lnTo>
                  <a:pt x="55720" y="51435"/>
                </a:lnTo>
                <a:lnTo>
                  <a:pt x="75247" y="50483"/>
                </a:lnTo>
                <a:lnTo>
                  <a:pt x="94932" y="48895"/>
                </a:lnTo>
                <a:lnTo>
                  <a:pt x="114723" y="46885"/>
                </a:lnTo>
                <a:lnTo>
                  <a:pt x="131727" y="45544"/>
                </a:lnTo>
                <a:lnTo>
                  <a:pt x="146873" y="44650"/>
                </a:lnTo>
                <a:lnTo>
                  <a:pt x="173862" y="43657"/>
                </a:lnTo>
                <a:lnTo>
                  <a:pt x="198557" y="43216"/>
                </a:lnTo>
                <a:lnTo>
                  <a:pt x="210476" y="42146"/>
                </a:lnTo>
                <a:lnTo>
                  <a:pt x="222232" y="40480"/>
                </a:lnTo>
                <a:lnTo>
                  <a:pt x="233880" y="38416"/>
                </a:lnTo>
                <a:lnTo>
                  <a:pt x="245456" y="36088"/>
                </a:lnTo>
                <a:lnTo>
                  <a:pt x="268476" y="30962"/>
                </a:lnTo>
                <a:lnTo>
                  <a:pt x="296488" y="25508"/>
                </a:lnTo>
                <a:lnTo>
                  <a:pt x="311959" y="22721"/>
                </a:lnTo>
                <a:lnTo>
                  <a:pt x="450897" y="2873"/>
                </a:lnTo>
                <a:lnTo>
                  <a:pt x="464876" y="1277"/>
                </a:lnTo>
                <a:lnTo>
                  <a:pt x="48006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498"/>
          <p:cNvSpPr/>
          <p:nvPr/>
        </p:nvSpPr>
        <p:spPr>
          <a:xfrm>
            <a:off x="6144664" y="5194935"/>
            <a:ext cx="180729" cy="290115"/>
          </a:xfrm>
          <a:custGeom>
            <a:avLst/>
            <a:gdLst/>
            <a:ahLst/>
            <a:cxnLst/>
            <a:rect l="0" t="0" r="0" b="0"/>
            <a:pathLst>
              <a:path w="180729" h="290115">
                <a:moveTo>
                  <a:pt x="56111" y="0"/>
                </a:moveTo>
                <a:lnTo>
                  <a:pt x="42458" y="4551"/>
                </a:lnTo>
                <a:lnTo>
                  <a:pt x="38436" y="6844"/>
                </a:lnTo>
                <a:lnTo>
                  <a:pt x="35756" y="9324"/>
                </a:lnTo>
                <a:lnTo>
                  <a:pt x="31824" y="14622"/>
                </a:lnTo>
                <a:lnTo>
                  <a:pt x="26901" y="20150"/>
                </a:lnTo>
                <a:lnTo>
                  <a:pt x="21539" y="25783"/>
                </a:lnTo>
                <a:lnTo>
                  <a:pt x="18775" y="28619"/>
                </a:lnTo>
                <a:lnTo>
                  <a:pt x="16933" y="32414"/>
                </a:lnTo>
                <a:lnTo>
                  <a:pt x="15704" y="36849"/>
                </a:lnTo>
                <a:lnTo>
                  <a:pt x="14885" y="41711"/>
                </a:lnTo>
                <a:lnTo>
                  <a:pt x="13387" y="46857"/>
                </a:lnTo>
                <a:lnTo>
                  <a:pt x="11436" y="52193"/>
                </a:lnTo>
                <a:lnTo>
                  <a:pt x="9182" y="57655"/>
                </a:lnTo>
                <a:lnTo>
                  <a:pt x="7681" y="63202"/>
                </a:lnTo>
                <a:lnTo>
                  <a:pt x="6679" y="68804"/>
                </a:lnTo>
                <a:lnTo>
                  <a:pt x="6011" y="74444"/>
                </a:lnTo>
                <a:lnTo>
                  <a:pt x="520" y="109688"/>
                </a:lnTo>
                <a:lnTo>
                  <a:pt x="0" y="121702"/>
                </a:lnTo>
                <a:lnTo>
                  <a:pt x="607" y="132570"/>
                </a:lnTo>
                <a:lnTo>
                  <a:pt x="1963" y="142672"/>
                </a:lnTo>
                <a:lnTo>
                  <a:pt x="3820" y="154170"/>
                </a:lnTo>
                <a:lnTo>
                  <a:pt x="8423" y="179645"/>
                </a:lnTo>
                <a:lnTo>
                  <a:pt x="10983" y="190248"/>
                </a:lnTo>
                <a:lnTo>
                  <a:pt x="13644" y="199222"/>
                </a:lnTo>
                <a:lnTo>
                  <a:pt x="16369" y="207110"/>
                </a:lnTo>
                <a:lnTo>
                  <a:pt x="20091" y="216178"/>
                </a:lnTo>
                <a:lnTo>
                  <a:pt x="24478" y="226033"/>
                </a:lnTo>
                <a:lnTo>
                  <a:pt x="29307" y="236414"/>
                </a:lnTo>
                <a:lnTo>
                  <a:pt x="34431" y="244286"/>
                </a:lnTo>
                <a:lnTo>
                  <a:pt x="39753" y="250488"/>
                </a:lnTo>
                <a:lnTo>
                  <a:pt x="53804" y="263766"/>
                </a:lnTo>
                <a:lnTo>
                  <a:pt x="57430" y="267284"/>
                </a:lnTo>
                <a:lnTo>
                  <a:pt x="61753" y="270582"/>
                </a:lnTo>
                <a:lnTo>
                  <a:pt x="66539" y="273733"/>
                </a:lnTo>
                <a:lnTo>
                  <a:pt x="71636" y="276786"/>
                </a:lnTo>
                <a:lnTo>
                  <a:pt x="75986" y="278821"/>
                </a:lnTo>
                <a:lnTo>
                  <a:pt x="79838" y="280178"/>
                </a:lnTo>
                <a:lnTo>
                  <a:pt x="83359" y="281083"/>
                </a:lnTo>
                <a:lnTo>
                  <a:pt x="86659" y="282638"/>
                </a:lnTo>
                <a:lnTo>
                  <a:pt x="89811" y="284628"/>
                </a:lnTo>
                <a:lnTo>
                  <a:pt x="92865" y="286907"/>
                </a:lnTo>
                <a:lnTo>
                  <a:pt x="96806" y="288426"/>
                </a:lnTo>
                <a:lnTo>
                  <a:pt x="101338" y="289439"/>
                </a:lnTo>
                <a:lnTo>
                  <a:pt x="106265" y="290114"/>
                </a:lnTo>
                <a:lnTo>
                  <a:pt x="110502" y="289612"/>
                </a:lnTo>
                <a:lnTo>
                  <a:pt x="114279" y="288325"/>
                </a:lnTo>
                <a:lnTo>
                  <a:pt x="131736" y="279414"/>
                </a:lnTo>
                <a:lnTo>
                  <a:pt x="136055" y="276763"/>
                </a:lnTo>
                <a:lnTo>
                  <a:pt x="139887" y="274044"/>
                </a:lnTo>
                <a:lnTo>
                  <a:pt x="143394" y="271278"/>
                </a:lnTo>
                <a:lnTo>
                  <a:pt x="146684" y="267530"/>
                </a:lnTo>
                <a:lnTo>
                  <a:pt x="149831" y="263125"/>
                </a:lnTo>
                <a:lnTo>
                  <a:pt x="152881" y="258284"/>
                </a:lnTo>
                <a:lnTo>
                  <a:pt x="155866" y="253152"/>
                </a:lnTo>
                <a:lnTo>
                  <a:pt x="158809" y="247826"/>
                </a:lnTo>
                <a:lnTo>
                  <a:pt x="161724" y="242369"/>
                </a:lnTo>
                <a:lnTo>
                  <a:pt x="164619" y="233017"/>
                </a:lnTo>
                <a:lnTo>
                  <a:pt x="167502" y="221067"/>
                </a:lnTo>
                <a:lnTo>
                  <a:pt x="170377" y="207386"/>
                </a:lnTo>
                <a:lnTo>
                  <a:pt x="172293" y="196359"/>
                </a:lnTo>
                <a:lnTo>
                  <a:pt x="173571" y="187103"/>
                </a:lnTo>
                <a:lnTo>
                  <a:pt x="174422" y="179028"/>
                </a:lnTo>
                <a:lnTo>
                  <a:pt x="177908" y="154815"/>
                </a:lnTo>
                <a:lnTo>
                  <a:pt x="180172" y="140357"/>
                </a:lnTo>
                <a:lnTo>
                  <a:pt x="180728" y="126909"/>
                </a:lnTo>
                <a:lnTo>
                  <a:pt x="180146" y="114133"/>
                </a:lnTo>
                <a:lnTo>
                  <a:pt x="178806" y="101806"/>
                </a:lnTo>
                <a:lnTo>
                  <a:pt x="176960" y="89778"/>
                </a:lnTo>
                <a:lnTo>
                  <a:pt x="174777" y="77950"/>
                </a:lnTo>
                <a:lnTo>
                  <a:pt x="172369" y="66254"/>
                </a:lnTo>
                <a:lnTo>
                  <a:pt x="169811" y="57504"/>
                </a:lnTo>
                <a:lnTo>
                  <a:pt x="167153" y="50718"/>
                </a:lnTo>
                <a:lnTo>
                  <a:pt x="164429" y="45242"/>
                </a:lnTo>
                <a:lnTo>
                  <a:pt x="158862" y="36617"/>
                </a:lnTo>
                <a:lnTo>
                  <a:pt x="156044" y="32984"/>
                </a:lnTo>
                <a:lnTo>
                  <a:pt x="153213" y="29609"/>
                </a:lnTo>
                <a:lnTo>
                  <a:pt x="150373" y="26407"/>
                </a:lnTo>
                <a:lnTo>
                  <a:pt x="147527" y="23320"/>
                </a:lnTo>
                <a:lnTo>
                  <a:pt x="143725" y="21261"/>
                </a:lnTo>
                <a:lnTo>
                  <a:pt x="139285" y="19889"/>
                </a:lnTo>
                <a:lnTo>
                  <a:pt x="134420" y="18974"/>
                </a:lnTo>
                <a:lnTo>
                  <a:pt x="130225" y="18364"/>
                </a:lnTo>
                <a:lnTo>
                  <a:pt x="126475" y="17958"/>
                </a:lnTo>
                <a:lnTo>
                  <a:pt x="123023" y="17687"/>
                </a:lnTo>
                <a:lnTo>
                  <a:pt x="118816" y="17506"/>
                </a:lnTo>
                <a:lnTo>
                  <a:pt x="109062" y="17305"/>
                </a:lnTo>
                <a:lnTo>
                  <a:pt x="92861" y="17192"/>
                </a:lnTo>
                <a:lnTo>
                  <a:pt x="88231" y="18129"/>
                </a:lnTo>
                <a:lnTo>
                  <a:pt x="84191" y="19706"/>
                </a:lnTo>
                <a:lnTo>
                  <a:pt x="73256" y="257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499"/>
          <p:cNvSpPr/>
          <p:nvPr/>
        </p:nvSpPr>
        <p:spPr>
          <a:xfrm>
            <a:off x="6389370" y="5143500"/>
            <a:ext cx="231458" cy="295152"/>
          </a:xfrm>
          <a:custGeom>
            <a:avLst/>
            <a:gdLst/>
            <a:ahLst/>
            <a:cxnLst/>
            <a:rect l="0" t="0" r="0" b="0"/>
            <a:pathLst>
              <a:path w="231458" h="295152">
                <a:moveTo>
                  <a:pt x="0" y="25717"/>
                </a:moveTo>
                <a:lnTo>
                  <a:pt x="9101" y="34819"/>
                </a:lnTo>
                <a:lnTo>
                  <a:pt x="13688" y="40358"/>
                </a:lnTo>
                <a:lnTo>
                  <a:pt x="18650" y="46907"/>
                </a:lnTo>
                <a:lnTo>
                  <a:pt x="23863" y="54131"/>
                </a:lnTo>
                <a:lnTo>
                  <a:pt x="28291" y="60853"/>
                </a:lnTo>
                <a:lnTo>
                  <a:pt x="32196" y="67238"/>
                </a:lnTo>
                <a:lnTo>
                  <a:pt x="35751" y="73400"/>
                </a:lnTo>
                <a:lnTo>
                  <a:pt x="40027" y="82271"/>
                </a:lnTo>
                <a:lnTo>
                  <a:pt x="44782" y="92947"/>
                </a:lnTo>
                <a:lnTo>
                  <a:pt x="54193" y="114652"/>
                </a:lnTo>
                <a:lnTo>
                  <a:pt x="61550" y="130649"/>
                </a:lnTo>
                <a:lnTo>
                  <a:pt x="66751" y="140439"/>
                </a:lnTo>
                <a:lnTo>
                  <a:pt x="80150" y="164017"/>
                </a:lnTo>
                <a:lnTo>
                  <a:pt x="84865" y="175067"/>
                </a:lnTo>
                <a:lnTo>
                  <a:pt x="88009" y="185291"/>
                </a:lnTo>
                <a:lnTo>
                  <a:pt x="90105" y="194965"/>
                </a:lnTo>
                <a:lnTo>
                  <a:pt x="93407" y="207129"/>
                </a:lnTo>
                <a:lnTo>
                  <a:pt x="102157" y="235885"/>
                </a:lnTo>
                <a:lnTo>
                  <a:pt x="106205" y="246791"/>
                </a:lnTo>
                <a:lnTo>
                  <a:pt x="109855" y="255015"/>
                </a:lnTo>
                <a:lnTo>
                  <a:pt x="113242" y="261450"/>
                </a:lnTo>
                <a:lnTo>
                  <a:pt x="115499" y="266693"/>
                </a:lnTo>
                <a:lnTo>
                  <a:pt x="118008" y="275058"/>
                </a:lnTo>
                <a:lnTo>
                  <a:pt x="121662" y="281950"/>
                </a:lnTo>
                <a:lnTo>
                  <a:pt x="126462" y="288188"/>
                </a:lnTo>
                <a:lnTo>
                  <a:pt x="131770" y="294136"/>
                </a:lnTo>
                <a:lnTo>
                  <a:pt x="133566" y="295151"/>
                </a:lnTo>
                <a:lnTo>
                  <a:pt x="134764" y="294875"/>
                </a:lnTo>
                <a:lnTo>
                  <a:pt x="135563" y="293738"/>
                </a:lnTo>
                <a:lnTo>
                  <a:pt x="136096" y="289170"/>
                </a:lnTo>
                <a:lnTo>
                  <a:pt x="136450" y="282315"/>
                </a:lnTo>
                <a:lnTo>
                  <a:pt x="136686" y="273935"/>
                </a:lnTo>
                <a:lnTo>
                  <a:pt x="138749" y="260728"/>
                </a:lnTo>
                <a:lnTo>
                  <a:pt x="142029" y="244304"/>
                </a:lnTo>
                <a:lnTo>
                  <a:pt x="146121" y="225734"/>
                </a:lnTo>
                <a:lnTo>
                  <a:pt x="149802" y="206686"/>
                </a:lnTo>
                <a:lnTo>
                  <a:pt x="156431" y="167743"/>
                </a:lnTo>
                <a:lnTo>
                  <a:pt x="161437" y="148976"/>
                </a:lnTo>
                <a:lnTo>
                  <a:pt x="167632" y="130750"/>
                </a:lnTo>
                <a:lnTo>
                  <a:pt x="174620" y="112884"/>
                </a:lnTo>
                <a:lnTo>
                  <a:pt x="181183" y="97163"/>
                </a:lnTo>
                <a:lnTo>
                  <a:pt x="187463" y="82873"/>
                </a:lnTo>
                <a:lnTo>
                  <a:pt x="199522" y="56835"/>
                </a:lnTo>
                <a:lnTo>
                  <a:pt x="205404" y="44557"/>
                </a:lnTo>
                <a:lnTo>
                  <a:pt x="23145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500"/>
          <p:cNvSpPr/>
          <p:nvPr/>
        </p:nvSpPr>
        <p:spPr>
          <a:xfrm>
            <a:off x="6689407" y="5135307"/>
            <a:ext cx="231459" cy="288518"/>
          </a:xfrm>
          <a:custGeom>
            <a:avLst/>
            <a:gdLst/>
            <a:ahLst/>
            <a:cxnLst/>
            <a:rect l="0" t="0" r="0" b="0"/>
            <a:pathLst>
              <a:path w="231459" h="288518">
                <a:moveTo>
                  <a:pt x="0" y="128208"/>
                </a:moveTo>
                <a:lnTo>
                  <a:pt x="13652" y="128208"/>
                </a:lnTo>
                <a:lnTo>
                  <a:pt x="20532" y="129160"/>
                </a:lnTo>
                <a:lnTo>
                  <a:pt x="27976" y="130748"/>
                </a:lnTo>
                <a:lnTo>
                  <a:pt x="35795" y="132759"/>
                </a:lnTo>
                <a:lnTo>
                  <a:pt x="42914" y="134099"/>
                </a:lnTo>
                <a:lnTo>
                  <a:pt x="49564" y="134993"/>
                </a:lnTo>
                <a:lnTo>
                  <a:pt x="55902" y="135589"/>
                </a:lnTo>
                <a:lnTo>
                  <a:pt x="63938" y="135033"/>
                </a:lnTo>
                <a:lnTo>
                  <a:pt x="73106" y="133710"/>
                </a:lnTo>
                <a:lnTo>
                  <a:pt x="83027" y="131876"/>
                </a:lnTo>
                <a:lnTo>
                  <a:pt x="90594" y="130653"/>
                </a:lnTo>
                <a:lnTo>
                  <a:pt x="96591" y="129838"/>
                </a:lnTo>
                <a:lnTo>
                  <a:pt x="101542" y="129295"/>
                </a:lnTo>
                <a:lnTo>
                  <a:pt x="106747" y="127980"/>
                </a:lnTo>
                <a:lnTo>
                  <a:pt x="112122" y="126151"/>
                </a:lnTo>
                <a:lnTo>
                  <a:pt x="117611" y="123979"/>
                </a:lnTo>
                <a:lnTo>
                  <a:pt x="122222" y="121578"/>
                </a:lnTo>
                <a:lnTo>
                  <a:pt x="126249" y="119026"/>
                </a:lnTo>
                <a:lnTo>
                  <a:pt x="133263" y="113649"/>
                </a:lnTo>
                <a:lnTo>
                  <a:pt x="139556" y="108085"/>
                </a:lnTo>
                <a:lnTo>
                  <a:pt x="145527" y="102437"/>
                </a:lnTo>
                <a:lnTo>
                  <a:pt x="148453" y="99597"/>
                </a:lnTo>
                <a:lnTo>
                  <a:pt x="150404" y="96751"/>
                </a:lnTo>
                <a:lnTo>
                  <a:pt x="152571" y="91050"/>
                </a:lnTo>
                <a:lnTo>
                  <a:pt x="153535" y="82801"/>
                </a:lnTo>
                <a:lnTo>
                  <a:pt x="153962" y="73737"/>
                </a:lnTo>
                <a:lnTo>
                  <a:pt x="154153" y="66533"/>
                </a:lnTo>
                <a:lnTo>
                  <a:pt x="152298" y="59469"/>
                </a:lnTo>
                <a:lnTo>
                  <a:pt x="149157" y="49997"/>
                </a:lnTo>
                <a:lnTo>
                  <a:pt x="145158" y="38920"/>
                </a:lnTo>
                <a:lnTo>
                  <a:pt x="141540" y="29630"/>
                </a:lnTo>
                <a:lnTo>
                  <a:pt x="138175" y="21532"/>
                </a:lnTo>
                <a:lnTo>
                  <a:pt x="134979" y="14228"/>
                </a:lnTo>
                <a:lnTo>
                  <a:pt x="131896" y="9359"/>
                </a:lnTo>
                <a:lnTo>
                  <a:pt x="128889" y="6113"/>
                </a:lnTo>
                <a:lnTo>
                  <a:pt x="125931" y="3948"/>
                </a:lnTo>
                <a:lnTo>
                  <a:pt x="122054" y="2506"/>
                </a:lnTo>
                <a:lnTo>
                  <a:pt x="117565" y="1544"/>
                </a:lnTo>
                <a:lnTo>
                  <a:pt x="112666" y="903"/>
                </a:lnTo>
                <a:lnTo>
                  <a:pt x="108448" y="475"/>
                </a:lnTo>
                <a:lnTo>
                  <a:pt x="101222" y="0"/>
                </a:lnTo>
                <a:lnTo>
                  <a:pt x="97961" y="826"/>
                </a:lnTo>
                <a:lnTo>
                  <a:pt x="91799" y="4283"/>
                </a:lnTo>
                <a:lnTo>
                  <a:pt x="87870" y="6539"/>
                </a:lnTo>
                <a:lnTo>
                  <a:pt x="78423" y="11585"/>
                </a:lnTo>
                <a:lnTo>
                  <a:pt x="74190" y="15217"/>
                </a:lnTo>
                <a:lnTo>
                  <a:pt x="70415" y="19543"/>
                </a:lnTo>
                <a:lnTo>
                  <a:pt x="66946" y="24332"/>
                </a:lnTo>
                <a:lnTo>
                  <a:pt x="63680" y="29430"/>
                </a:lnTo>
                <a:lnTo>
                  <a:pt x="60551" y="34733"/>
                </a:lnTo>
                <a:lnTo>
                  <a:pt x="57512" y="40174"/>
                </a:lnTo>
                <a:lnTo>
                  <a:pt x="51597" y="51299"/>
                </a:lnTo>
                <a:lnTo>
                  <a:pt x="40037" y="73963"/>
                </a:lnTo>
                <a:lnTo>
                  <a:pt x="37169" y="83472"/>
                </a:lnTo>
                <a:lnTo>
                  <a:pt x="34304" y="95526"/>
                </a:lnTo>
                <a:lnTo>
                  <a:pt x="31442" y="109278"/>
                </a:lnTo>
                <a:lnTo>
                  <a:pt x="29534" y="120350"/>
                </a:lnTo>
                <a:lnTo>
                  <a:pt x="28262" y="129637"/>
                </a:lnTo>
                <a:lnTo>
                  <a:pt x="27414" y="137733"/>
                </a:lnTo>
                <a:lnTo>
                  <a:pt x="27801" y="147893"/>
                </a:lnTo>
                <a:lnTo>
                  <a:pt x="29012" y="159429"/>
                </a:lnTo>
                <a:lnTo>
                  <a:pt x="30771" y="171882"/>
                </a:lnTo>
                <a:lnTo>
                  <a:pt x="32897" y="183041"/>
                </a:lnTo>
                <a:lnTo>
                  <a:pt x="35266" y="193339"/>
                </a:lnTo>
                <a:lnTo>
                  <a:pt x="37798" y="203060"/>
                </a:lnTo>
                <a:lnTo>
                  <a:pt x="40439" y="211447"/>
                </a:lnTo>
                <a:lnTo>
                  <a:pt x="43152" y="218943"/>
                </a:lnTo>
                <a:lnTo>
                  <a:pt x="45913" y="225845"/>
                </a:lnTo>
                <a:lnTo>
                  <a:pt x="48706" y="231399"/>
                </a:lnTo>
                <a:lnTo>
                  <a:pt x="57188" y="244720"/>
                </a:lnTo>
                <a:lnTo>
                  <a:pt x="60033" y="249698"/>
                </a:lnTo>
                <a:lnTo>
                  <a:pt x="62882" y="254921"/>
                </a:lnTo>
                <a:lnTo>
                  <a:pt x="66686" y="259356"/>
                </a:lnTo>
                <a:lnTo>
                  <a:pt x="71128" y="263265"/>
                </a:lnTo>
                <a:lnTo>
                  <a:pt x="75994" y="266823"/>
                </a:lnTo>
                <a:lnTo>
                  <a:pt x="81143" y="269196"/>
                </a:lnTo>
                <a:lnTo>
                  <a:pt x="86480" y="270777"/>
                </a:lnTo>
                <a:lnTo>
                  <a:pt x="91944" y="271831"/>
                </a:lnTo>
                <a:lnTo>
                  <a:pt x="98443" y="274439"/>
                </a:lnTo>
                <a:lnTo>
                  <a:pt x="105634" y="278083"/>
                </a:lnTo>
                <a:lnTo>
                  <a:pt x="113285" y="282417"/>
                </a:lnTo>
                <a:lnTo>
                  <a:pt x="120291" y="285307"/>
                </a:lnTo>
                <a:lnTo>
                  <a:pt x="126866" y="287232"/>
                </a:lnTo>
                <a:lnTo>
                  <a:pt x="133155" y="288517"/>
                </a:lnTo>
                <a:lnTo>
                  <a:pt x="139252" y="288420"/>
                </a:lnTo>
                <a:lnTo>
                  <a:pt x="145223" y="287404"/>
                </a:lnTo>
                <a:lnTo>
                  <a:pt x="151108" y="285773"/>
                </a:lnTo>
                <a:lnTo>
                  <a:pt x="156936" y="283734"/>
                </a:lnTo>
                <a:lnTo>
                  <a:pt x="162727" y="281422"/>
                </a:lnTo>
                <a:lnTo>
                  <a:pt x="168492" y="278928"/>
                </a:lnTo>
                <a:lnTo>
                  <a:pt x="174240" y="275361"/>
                </a:lnTo>
                <a:lnTo>
                  <a:pt x="179978" y="271077"/>
                </a:lnTo>
                <a:lnTo>
                  <a:pt x="185708" y="266316"/>
                </a:lnTo>
                <a:lnTo>
                  <a:pt x="191433" y="261238"/>
                </a:lnTo>
                <a:lnTo>
                  <a:pt x="202874" y="250515"/>
                </a:lnTo>
                <a:lnTo>
                  <a:pt x="207639" y="244988"/>
                </a:lnTo>
                <a:lnTo>
                  <a:pt x="211769" y="239399"/>
                </a:lnTo>
                <a:lnTo>
                  <a:pt x="231458" y="21393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501"/>
          <p:cNvSpPr/>
          <p:nvPr/>
        </p:nvSpPr>
        <p:spPr>
          <a:xfrm>
            <a:off x="6989444" y="5083492"/>
            <a:ext cx="171451" cy="348529"/>
          </a:xfrm>
          <a:custGeom>
            <a:avLst/>
            <a:gdLst/>
            <a:ahLst/>
            <a:cxnLst/>
            <a:rect l="0" t="0" r="0" b="0"/>
            <a:pathLst>
              <a:path w="171451" h="348529">
                <a:moveTo>
                  <a:pt x="0" y="34290"/>
                </a:moveTo>
                <a:lnTo>
                  <a:pt x="4552" y="47943"/>
                </a:lnTo>
                <a:lnTo>
                  <a:pt x="6845" y="58632"/>
                </a:lnTo>
                <a:lnTo>
                  <a:pt x="9326" y="72425"/>
                </a:lnTo>
                <a:lnTo>
                  <a:pt x="11932" y="88289"/>
                </a:lnTo>
                <a:lnTo>
                  <a:pt x="14623" y="102674"/>
                </a:lnTo>
                <a:lnTo>
                  <a:pt x="20152" y="128818"/>
                </a:lnTo>
                <a:lnTo>
                  <a:pt x="22959" y="140171"/>
                </a:lnTo>
                <a:lnTo>
                  <a:pt x="25785" y="150598"/>
                </a:lnTo>
                <a:lnTo>
                  <a:pt x="70009" y="300406"/>
                </a:lnTo>
                <a:lnTo>
                  <a:pt x="75248" y="317428"/>
                </a:lnTo>
                <a:lnTo>
                  <a:pt x="77788" y="328776"/>
                </a:lnTo>
                <a:lnTo>
                  <a:pt x="78529" y="336342"/>
                </a:lnTo>
                <a:lnTo>
                  <a:pt x="78070" y="341385"/>
                </a:lnTo>
                <a:lnTo>
                  <a:pt x="76812" y="344748"/>
                </a:lnTo>
                <a:lnTo>
                  <a:pt x="75021" y="346990"/>
                </a:lnTo>
                <a:lnTo>
                  <a:pt x="72874" y="348484"/>
                </a:lnTo>
                <a:lnTo>
                  <a:pt x="70490" y="348528"/>
                </a:lnTo>
                <a:lnTo>
                  <a:pt x="67949" y="347604"/>
                </a:lnTo>
                <a:lnTo>
                  <a:pt x="65302" y="346036"/>
                </a:lnTo>
                <a:lnTo>
                  <a:pt x="61633" y="341181"/>
                </a:lnTo>
                <a:lnTo>
                  <a:pt x="57281" y="334134"/>
                </a:lnTo>
                <a:lnTo>
                  <a:pt x="52475" y="325627"/>
                </a:lnTo>
                <a:lnTo>
                  <a:pt x="47366" y="310429"/>
                </a:lnTo>
                <a:lnTo>
                  <a:pt x="42055" y="290773"/>
                </a:lnTo>
                <a:lnTo>
                  <a:pt x="36610" y="268143"/>
                </a:lnTo>
                <a:lnTo>
                  <a:pt x="32979" y="250200"/>
                </a:lnTo>
                <a:lnTo>
                  <a:pt x="30559" y="235380"/>
                </a:lnTo>
                <a:lnTo>
                  <a:pt x="28945" y="222643"/>
                </a:lnTo>
                <a:lnTo>
                  <a:pt x="28822" y="211294"/>
                </a:lnTo>
                <a:lnTo>
                  <a:pt x="29692" y="200870"/>
                </a:lnTo>
                <a:lnTo>
                  <a:pt x="31225" y="191063"/>
                </a:lnTo>
                <a:lnTo>
                  <a:pt x="34152" y="176906"/>
                </a:lnTo>
                <a:lnTo>
                  <a:pt x="42484" y="140855"/>
                </a:lnTo>
                <a:lnTo>
                  <a:pt x="47373" y="125336"/>
                </a:lnTo>
                <a:lnTo>
                  <a:pt x="52537" y="112132"/>
                </a:lnTo>
                <a:lnTo>
                  <a:pt x="57885" y="100473"/>
                </a:lnTo>
                <a:lnTo>
                  <a:pt x="63355" y="90794"/>
                </a:lnTo>
                <a:lnTo>
                  <a:pt x="68907" y="82437"/>
                </a:lnTo>
                <a:lnTo>
                  <a:pt x="74513" y="74960"/>
                </a:lnTo>
                <a:lnTo>
                  <a:pt x="81108" y="68071"/>
                </a:lnTo>
                <a:lnTo>
                  <a:pt x="88362" y="61574"/>
                </a:lnTo>
                <a:lnTo>
                  <a:pt x="96056" y="55337"/>
                </a:lnTo>
                <a:lnTo>
                  <a:pt x="104043" y="49274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502"/>
          <p:cNvSpPr/>
          <p:nvPr/>
        </p:nvSpPr>
        <p:spPr>
          <a:xfrm>
            <a:off x="7349490" y="4989195"/>
            <a:ext cx="428626" cy="435847"/>
          </a:xfrm>
          <a:custGeom>
            <a:avLst/>
            <a:gdLst/>
            <a:ahLst/>
            <a:cxnLst/>
            <a:rect l="0" t="0" r="0" b="0"/>
            <a:pathLst>
              <a:path w="428626" h="435847">
                <a:moveTo>
                  <a:pt x="428625" y="0"/>
                </a:moveTo>
                <a:lnTo>
                  <a:pt x="380898" y="11931"/>
                </a:lnTo>
                <a:lnTo>
                  <a:pt x="372042" y="13669"/>
                </a:lnTo>
                <a:lnTo>
                  <a:pt x="364233" y="14828"/>
                </a:lnTo>
                <a:lnTo>
                  <a:pt x="357122" y="15600"/>
                </a:lnTo>
                <a:lnTo>
                  <a:pt x="344141" y="18998"/>
                </a:lnTo>
                <a:lnTo>
                  <a:pt x="338012" y="21238"/>
                </a:lnTo>
                <a:lnTo>
                  <a:pt x="327259" y="22731"/>
                </a:lnTo>
                <a:lnTo>
                  <a:pt x="313422" y="23726"/>
                </a:lnTo>
                <a:lnTo>
                  <a:pt x="297531" y="24390"/>
                </a:lnTo>
                <a:lnTo>
                  <a:pt x="280269" y="23880"/>
                </a:lnTo>
                <a:lnTo>
                  <a:pt x="262094" y="22587"/>
                </a:lnTo>
                <a:lnTo>
                  <a:pt x="228881" y="19563"/>
                </a:lnTo>
                <a:lnTo>
                  <a:pt x="207770" y="18220"/>
                </a:lnTo>
                <a:lnTo>
                  <a:pt x="196616" y="16909"/>
                </a:lnTo>
                <a:lnTo>
                  <a:pt x="184417" y="15082"/>
                </a:lnTo>
                <a:lnTo>
                  <a:pt x="171523" y="12912"/>
                </a:lnTo>
                <a:lnTo>
                  <a:pt x="160068" y="12418"/>
                </a:lnTo>
                <a:lnTo>
                  <a:pt x="149574" y="13041"/>
                </a:lnTo>
                <a:lnTo>
                  <a:pt x="125854" y="16334"/>
                </a:lnTo>
                <a:lnTo>
                  <a:pt x="122954" y="17557"/>
                </a:lnTo>
                <a:lnTo>
                  <a:pt x="114324" y="23828"/>
                </a:lnTo>
                <a:lnTo>
                  <a:pt x="108595" y="29006"/>
                </a:lnTo>
                <a:lnTo>
                  <a:pt x="103830" y="44102"/>
                </a:lnTo>
                <a:lnTo>
                  <a:pt x="97794" y="67501"/>
                </a:lnTo>
                <a:lnTo>
                  <a:pt x="84422" y="122392"/>
                </a:lnTo>
                <a:lnTo>
                  <a:pt x="72128" y="169014"/>
                </a:lnTo>
                <a:lnTo>
                  <a:pt x="68088" y="186018"/>
                </a:lnTo>
                <a:lnTo>
                  <a:pt x="65394" y="199260"/>
                </a:lnTo>
                <a:lnTo>
                  <a:pt x="63598" y="209992"/>
                </a:lnTo>
                <a:lnTo>
                  <a:pt x="63354" y="216195"/>
                </a:lnTo>
                <a:lnTo>
                  <a:pt x="64143" y="219377"/>
                </a:lnTo>
                <a:lnTo>
                  <a:pt x="65622" y="220546"/>
                </a:lnTo>
                <a:lnTo>
                  <a:pt x="73276" y="217516"/>
                </a:lnTo>
                <a:lnTo>
                  <a:pt x="85046" y="211685"/>
                </a:lnTo>
                <a:lnTo>
                  <a:pt x="129088" y="188605"/>
                </a:lnTo>
                <a:lnTo>
                  <a:pt x="136541" y="185744"/>
                </a:lnTo>
                <a:lnTo>
                  <a:pt x="149902" y="182566"/>
                </a:lnTo>
                <a:lnTo>
                  <a:pt x="157085" y="181717"/>
                </a:lnTo>
                <a:lnTo>
                  <a:pt x="164731" y="181152"/>
                </a:lnTo>
                <a:lnTo>
                  <a:pt x="172685" y="180775"/>
                </a:lnTo>
                <a:lnTo>
                  <a:pt x="189144" y="180357"/>
                </a:lnTo>
                <a:lnTo>
                  <a:pt x="197534" y="180246"/>
                </a:lnTo>
                <a:lnTo>
                  <a:pt x="205031" y="181123"/>
                </a:lnTo>
                <a:lnTo>
                  <a:pt x="211935" y="182661"/>
                </a:lnTo>
                <a:lnTo>
                  <a:pt x="218443" y="184639"/>
                </a:lnTo>
                <a:lnTo>
                  <a:pt x="254907" y="196524"/>
                </a:lnTo>
                <a:lnTo>
                  <a:pt x="266140" y="200549"/>
                </a:lnTo>
                <a:lnTo>
                  <a:pt x="275534" y="204184"/>
                </a:lnTo>
                <a:lnTo>
                  <a:pt x="283702" y="207560"/>
                </a:lnTo>
                <a:lnTo>
                  <a:pt x="290100" y="211716"/>
                </a:lnTo>
                <a:lnTo>
                  <a:pt x="299748" y="221413"/>
                </a:lnTo>
                <a:lnTo>
                  <a:pt x="302702" y="226666"/>
                </a:lnTo>
                <a:lnTo>
                  <a:pt x="305984" y="237583"/>
                </a:lnTo>
                <a:lnTo>
                  <a:pt x="309983" y="248785"/>
                </a:lnTo>
                <a:lnTo>
                  <a:pt x="313983" y="260114"/>
                </a:lnTo>
                <a:lnTo>
                  <a:pt x="315760" y="271499"/>
                </a:lnTo>
                <a:lnTo>
                  <a:pt x="315282" y="278154"/>
                </a:lnTo>
                <a:lnTo>
                  <a:pt x="314010" y="285448"/>
                </a:lnTo>
                <a:lnTo>
                  <a:pt x="312210" y="293169"/>
                </a:lnTo>
                <a:lnTo>
                  <a:pt x="309105" y="302126"/>
                </a:lnTo>
                <a:lnTo>
                  <a:pt x="305130" y="311907"/>
                </a:lnTo>
                <a:lnTo>
                  <a:pt x="300575" y="322238"/>
                </a:lnTo>
                <a:lnTo>
                  <a:pt x="294680" y="331982"/>
                </a:lnTo>
                <a:lnTo>
                  <a:pt x="287894" y="341337"/>
                </a:lnTo>
                <a:lnTo>
                  <a:pt x="280511" y="350430"/>
                </a:lnTo>
                <a:lnTo>
                  <a:pt x="270827" y="360302"/>
                </a:lnTo>
                <a:lnTo>
                  <a:pt x="259609" y="370694"/>
                </a:lnTo>
                <a:lnTo>
                  <a:pt x="247368" y="381432"/>
                </a:lnTo>
                <a:lnTo>
                  <a:pt x="237301" y="389543"/>
                </a:lnTo>
                <a:lnTo>
                  <a:pt x="228686" y="395903"/>
                </a:lnTo>
                <a:lnTo>
                  <a:pt x="221037" y="401094"/>
                </a:lnTo>
                <a:lnTo>
                  <a:pt x="213080" y="405509"/>
                </a:lnTo>
                <a:lnTo>
                  <a:pt x="204919" y="409404"/>
                </a:lnTo>
                <a:lnTo>
                  <a:pt x="196619" y="412953"/>
                </a:lnTo>
                <a:lnTo>
                  <a:pt x="188229" y="416272"/>
                </a:lnTo>
                <a:lnTo>
                  <a:pt x="171288" y="422500"/>
                </a:lnTo>
                <a:lnTo>
                  <a:pt x="162769" y="424541"/>
                </a:lnTo>
                <a:lnTo>
                  <a:pt x="154232" y="425902"/>
                </a:lnTo>
                <a:lnTo>
                  <a:pt x="145684" y="426810"/>
                </a:lnTo>
                <a:lnTo>
                  <a:pt x="137127" y="428367"/>
                </a:lnTo>
                <a:lnTo>
                  <a:pt x="128565" y="430358"/>
                </a:lnTo>
                <a:lnTo>
                  <a:pt x="120000" y="432638"/>
                </a:lnTo>
                <a:lnTo>
                  <a:pt x="109528" y="434158"/>
                </a:lnTo>
                <a:lnTo>
                  <a:pt x="97784" y="435171"/>
                </a:lnTo>
                <a:lnTo>
                  <a:pt x="85191" y="435846"/>
                </a:lnTo>
                <a:lnTo>
                  <a:pt x="73939" y="435344"/>
                </a:lnTo>
                <a:lnTo>
                  <a:pt x="63580" y="434057"/>
                </a:lnTo>
                <a:lnTo>
                  <a:pt x="53817" y="432246"/>
                </a:lnTo>
                <a:lnTo>
                  <a:pt x="32809" y="427694"/>
                </a:lnTo>
                <a:lnTo>
                  <a:pt x="0" y="42005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503"/>
          <p:cNvSpPr/>
          <p:nvPr/>
        </p:nvSpPr>
        <p:spPr>
          <a:xfrm>
            <a:off x="7726680" y="5332095"/>
            <a:ext cx="34290" cy="257176"/>
          </a:xfrm>
          <a:custGeom>
            <a:avLst/>
            <a:gdLst/>
            <a:ahLst/>
            <a:cxnLst/>
            <a:rect l="0" t="0" r="0" b="0"/>
            <a:pathLst>
              <a:path w="34290" h="257176">
                <a:moveTo>
                  <a:pt x="34289" y="0"/>
                </a:moveTo>
                <a:lnTo>
                  <a:pt x="34289" y="13652"/>
                </a:lnTo>
                <a:lnTo>
                  <a:pt x="33337" y="23389"/>
                </a:lnTo>
                <a:lnTo>
                  <a:pt x="31750" y="35595"/>
                </a:lnTo>
                <a:lnTo>
                  <a:pt x="24965" y="80079"/>
                </a:lnTo>
                <a:lnTo>
                  <a:pt x="22358" y="96248"/>
                </a:lnTo>
                <a:lnTo>
                  <a:pt x="20620" y="109886"/>
                </a:lnTo>
                <a:lnTo>
                  <a:pt x="19462" y="121834"/>
                </a:lnTo>
                <a:lnTo>
                  <a:pt x="18689" y="132658"/>
                </a:lnTo>
                <a:lnTo>
                  <a:pt x="9899" y="230764"/>
                </a:lnTo>
                <a:lnTo>
                  <a:pt x="8505" y="237663"/>
                </a:lnTo>
                <a:lnTo>
                  <a:pt x="6622" y="243214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504"/>
          <p:cNvSpPr/>
          <p:nvPr/>
        </p:nvSpPr>
        <p:spPr>
          <a:xfrm>
            <a:off x="7915529" y="4956793"/>
            <a:ext cx="230339" cy="417730"/>
          </a:xfrm>
          <a:custGeom>
            <a:avLst/>
            <a:gdLst/>
            <a:ahLst/>
            <a:cxnLst/>
            <a:rect l="0" t="0" r="0" b="0"/>
            <a:pathLst>
              <a:path w="230339" h="417730">
                <a:moveTo>
                  <a:pt x="85471" y="92409"/>
                </a:moveTo>
                <a:lnTo>
                  <a:pt x="76370" y="96960"/>
                </a:lnTo>
                <a:lnTo>
                  <a:pt x="69361" y="101734"/>
                </a:lnTo>
                <a:lnTo>
                  <a:pt x="66159" y="104341"/>
                </a:lnTo>
                <a:lnTo>
                  <a:pt x="62118" y="107983"/>
                </a:lnTo>
                <a:lnTo>
                  <a:pt x="52549" y="117111"/>
                </a:lnTo>
                <a:lnTo>
                  <a:pt x="48283" y="123165"/>
                </a:lnTo>
                <a:lnTo>
                  <a:pt x="44486" y="130058"/>
                </a:lnTo>
                <a:lnTo>
                  <a:pt x="41003" y="137511"/>
                </a:lnTo>
                <a:lnTo>
                  <a:pt x="37728" y="145337"/>
                </a:lnTo>
                <a:lnTo>
                  <a:pt x="34592" y="153412"/>
                </a:lnTo>
                <a:lnTo>
                  <a:pt x="28568" y="170004"/>
                </a:lnTo>
                <a:lnTo>
                  <a:pt x="22715" y="186903"/>
                </a:lnTo>
                <a:lnTo>
                  <a:pt x="18868" y="200173"/>
                </a:lnTo>
                <a:lnTo>
                  <a:pt x="9515" y="235236"/>
                </a:lnTo>
                <a:lnTo>
                  <a:pt x="6258" y="251445"/>
                </a:lnTo>
                <a:lnTo>
                  <a:pt x="4087" y="266061"/>
                </a:lnTo>
                <a:lnTo>
                  <a:pt x="2640" y="279614"/>
                </a:lnTo>
                <a:lnTo>
                  <a:pt x="1675" y="291507"/>
                </a:lnTo>
                <a:lnTo>
                  <a:pt x="1033" y="302294"/>
                </a:lnTo>
                <a:lnTo>
                  <a:pt x="604" y="312343"/>
                </a:lnTo>
                <a:lnTo>
                  <a:pt x="126" y="336207"/>
                </a:lnTo>
                <a:lnTo>
                  <a:pt x="0" y="349239"/>
                </a:lnTo>
                <a:lnTo>
                  <a:pt x="867" y="359832"/>
                </a:lnTo>
                <a:lnTo>
                  <a:pt x="2398" y="368798"/>
                </a:lnTo>
                <a:lnTo>
                  <a:pt x="4372" y="376681"/>
                </a:lnTo>
                <a:lnTo>
                  <a:pt x="7592" y="384794"/>
                </a:lnTo>
                <a:lnTo>
                  <a:pt x="11645" y="393060"/>
                </a:lnTo>
                <a:lnTo>
                  <a:pt x="16251" y="401428"/>
                </a:lnTo>
                <a:lnTo>
                  <a:pt x="21226" y="407006"/>
                </a:lnTo>
                <a:lnTo>
                  <a:pt x="26449" y="410726"/>
                </a:lnTo>
                <a:lnTo>
                  <a:pt x="31836" y="413205"/>
                </a:lnTo>
                <a:lnTo>
                  <a:pt x="37331" y="414858"/>
                </a:lnTo>
                <a:lnTo>
                  <a:pt x="42900" y="415960"/>
                </a:lnTo>
                <a:lnTo>
                  <a:pt x="48517" y="416695"/>
                </a:lnTo>
                <a:lnTo>
                  <a:pt x="54168" y="417185"/>
                </a:lnTo>
                <a:lnTo>
                  <a:pt x="59840" y="417511"/>
                </a:lnTo>
                <a:lnTo>
                  <a:pt x="65526" y="417729"/>
                </a:lnTo>
                <a:lnTo>
                  <a:pt x="71221" y="416922"/>
                </a:lnTo>
                <a:lnTo>
                  <a:pt x="76925" y="415431"/>
                </a:lnTo>
                <a:lnTo>
                  <a:pt x="82630" y="413485"/>
                </a:lnTo>
                <a:lnTo>
                  <a:pt x="87387" y="410282"/>
                </a:lnTo>
                <a:lnTo>
                  <a:pt x="91510" y="406242"/>
                </a:lnTo>
                <a:lnTo>
                  <a:pt x="95213" y="401643"/>
                </a:lnTo>
                <a:lnTo>
                  <a:pt x="99585" y="397625"/>
                </a:lnTo>
                <a:lnTo>
                  <a:pt x="104405" y="393994"/>
                </a:lnTo>
                <a:lnTo>
                  <a:pt x="109524" y="390620"/>
                </a:lnTo>
                <a:lnTo>
                  <a:pt x="116745" y="383609"/>
                </a:lnTo>
                <a:lnTo>
                  <a:pt x="125370" y="374173"/>
                </a:lnTo>
                <a:lnTo>
                  <a:pt x="134931" y="363119"/>
                </a:lnTo>
                <a:lnTo>
                  <a:pt x="145114" y="349082"/>
                </a:lnTo>
                <a:lnTo>
                  <a:pt x="155713" y="333057"/>
                </a:lnTo>
                <a:lnTo>
                  <a:pt x="166589" y="315706"/>
                </a:lnTo>
                <a:lnTo>
                  <a:pt x="174792" y="301281"/>
                </a:lnTo>
                <a:lnTo>
                  <a:pt x="181213" y="288808"/>
                </a:lnTo>
                <a:lnTo>
                  <a:pt x="186447" y="277634"/>
                </a:lnTo>
                <a:lnTo>
                  <a:pt x="190887" y="266375"/>
                </a:lnTo>
                <a:lnTo>
                  <a:pt x="194801" y="255059"/>
                </a:lnTo>
                <a:lnTo>
                  <a:pt x="211875" y="201140"/>
                </a:lnTo>
                <a:lnTo>
                  <a:pt x="221342" y="168992"/>
                </a:lnTo>
                <a:lnTo>
                  <a:pt x="224629" y="153942"/>
                </a:lnTo>
                <a:lnTo>
                  <a:pt x="226821" y="140098"/>
                </a:lnTo>
                <a:lnTo>
                  <a:pt x="228281" y="127060"/>
                </a:lnTo>
                <a:lnTo>
                  <a:pt x="229256" y="112652"/>
                </a:lnTo>
                <a:lnTo>
                  <a:pt x="229904" y="97332"/>
                </a:lnTo>
                <a:lnTo>
                  <a:pt x="230338" y="81403"/>
                </a:lnTo>
                <a:lnTo>
                  <a:pt x="229673" y="68879"/>
                </a:lnTo>
                <a:lnTo>
                  <a:pt x="228278" y="58625"/>
                </a:lnTo>
                <a:lnTo>
                  <a:pt x="226396" y="49884"/>
                </a:lnTo>
                <a:lnTo>
                  <a:pt x="224188" y="42151"/>
                </a:lnTo>
                <a:lnTo>
                  <a:pt x="221764" y="35091"/>
                </a:lnTo>
                <a:lnTo>
                  <a:pt x="216531" y="23120"/>
                </a:lnTo>
                <a:lnTo>
                  <a:pt x="211030" y="14624"/>
                </a:lnTo>
                <a:lnTo>
                  <a:pt x="207276" y="11025"/>
                </a:lnTo>
                <a:lnTo>
                  <a:pt x="202870" y="7673"/>
                </a:lnTo>
                <a:lnTo>
                  <a:pt x="198026" y="4486"/>
                </a:lnTo>
                <a:lnTo>
                  <a:pt x="192893" y="2361"/>
                </a:lnTo>
                <a:lnTo>
                  <a:pt x="187566" y="945"/>
                </a:lnTo>
                <a:lnTo>
                  <a:pt x="182109" y="0"/>
                </a:lnTo>
                <a:lnTo>
                  <a:pt x="175614" y="323"/>
                </a:lnTo>
                <a:lnTo>
                  <a:pt x="168426" y="1491"/>
                </a:lnTo>
                <a:lnTo>
                  <a:pt x="160777" y="3222"/>
                </a:lnTo>
                <a:lnTo>
                  <a:pt x="153773" y="6281"/>
                </a:lnTo>
                <a:lnTo>
                  <a:pt x="147197" y="10225"/>
                </a:lnTo>
                <a:lnTo>
                  <a:pt x="140909" y="14760"/>
                </a:lnTo>
                <a:lnTo>
                  <a:pt x="118406" y="30244"/>
                </a:lnTo>
                <a:lnTo>
                  <a:pt x="111238" y="34773"/>
                </a:lnTo>
                <a:lnTo>
                  <a:pt x="104554" y="38745"/>
                </a:lnTo>
                <a:lnTo>
                  <a:pt x="98193" y="42346"/>
                </a:lnTo>
                <a:lnTo>
                  <a:pt x="92048" y="46651"/>
                </a:lnTo>
                <a:lnTo>
                  <a:pt x="86045" y="51426"/>
                </a:lnTo>
                <a:lnTo>
                  <a:pt x="80139" y="56514"/>
                </a:lnTo>
                <a:lnTo>
                  <a:pt x="73343" y="62764"/>
                </a:lnTo>
                <a:lnTo>
                  <a:pt x="42608" y="924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505"/>
          <p:cNvSpPr/>
          <p:nvPr/>
        </p:nvSpPr>
        <p:spPr>
          <a:xfrm>
            <a:off x="8216259" y="4947011"/>
            <a:ext cx="229998" cy="419166"/>
          </a:xfrm>
          <a:custGeom>
            <a:avLst/>
            <a:gdLst/>
            <a:ahLst/>
            <a:cxnLst/>
            <a:rect l="0" t="0" r="0" b="0"/>
            <a:pathLst>
              <a:path w="229998" h="419166">
                <a:moveTo>
                  <a:pt x="76206" y="42184"/>
                </a:moveTo>
                <a:lnTo>
                  <a:pt x="64274" y="66047"/>
                </a:lnTo>
                <a:lnTo>
                  <a:pt x="58725" y="83810"/>
                </a:lnTo>
                <a:lnTo>
                  <a:pt x="42402" y="141647"/>
                </a:lnTo>
                <a:lnTo>
                  <a:pt x="30067" y="189577"/>
                </a:lnTo>
                <a:lnTo>
                  <a:pt x="25444" y="209026"/>
                </a:lnTo>
                <a:lnTo>
                  <a:pt x="20457" y="225802"/>
                </a:lnTo>
                <a:lnTo>
                  <a:pt x="15228" y="240796"/>
                </a:lnTo>
                <a:lnTo>
                  <a:pt x="9837" y="254602"/>
                </a:lnTo>
                <a:lnTo>
                  <a:pt x="6242" y="267616"/>
                </a:lnTo>
                <a:lnTo>
                  <a:pt x="3846" y="280102"/>
                </a:lnTo>
                <a:lnTo>
                  <a:pt x="2248" y="292235"/>
                </a:lnTo>
                <a:lnTo>
                  <a:pt x="1182" y="306993"/>
                </a:lnTo>
                <a:lnTo>
                  <a:pt x="473" y="323498"/>
                </a:lnTo>
                <a:lnTo>
                  <a:pt x="0" y="341169"/>
                </a:lnTo>
                <a:lnTo>
                  <a:pt x="637" y="354855"/>
                </a:lnTo>
                <a:lnTo>
                  <a:pt x="2015" y="365883"/>
                </a:lnTo>
                <a:lnTo>
                  <a:pt x="3884" y="375141"/>
                </a:lnTo>
                <a:lnTo>
                  <a:pt x="6084" y="383218"/>
                </a:lnTo>
                <a:lnTo>
                  <a:pt x="8503" y="390507"/>
                </a:lnTo>
                <a:lnTo>
                  <a:pt x="13730" y="402734"/>
                </a:lnTo>
                <a:lnTo>
                  <a:pt x="19229" y="411344"/>
                </a:lnTo>
                <a:lnTo>
                  <a:pt x="22981" y="414020"/>
                </a:lnTo>
                <a:lnTo>
                  <a:pt x="27388" y="415805"/>
                </a:lnTo>
                <a:lnTo>
                  <a:pt x="32229" y="416994"/>
                </a:lnTo>
                <a:lnTo>
                  <a:pt x="37364" y="417787"/>
                </a:lnTo>
                <a:lnTo>
                  <a:pt x="42691" y="418316"/>
                </a:lnTo>
                <a:lnTo>
                  <a:pt x="48148" y="418669"/>
                </a:lnTo>
                <a:lnTo>
                  <a:pt x="53690" y="418904"/>
                </a:lnTo>
                <a:lnTo>
                  <a:pt x="64929" y="419165"/>
                </a:lnTo>
                <a:lnTo>
                  <a:pt x="70592" y="418282"/>
                </a:lnTo>
                <a:lnTo>
                  <a:pt x="76274" y="416741"/>
                </a:lnTo>
                <a:lnTo>
                  <a:pt x="81967" y="414761"/>
                </a:lnTo>
                <a:lnTo>
                  <a:pt x="87666" y="411536"/>
                </a:lnTo>
                <a:lnTo>
                  <a:pt x="93370" y="407481"/>
                </a:lnTo>
                <a:lnTo>
                  <a:pt x="99079" y="402873"/>
                </a:lnTo>
                <a:lnTo>
                  <a:pt x="104789" y="397895"/>
                </a:lnTo>
                <a:lnTo>
                  <a:pt x="110502" y="392672"/>
                </a:lnTo>
                <a:lnTo>
                  <a:pt x="116216" y="387285"/>
                </a:lnTo>
                <a:lnTo>
                  <a:pt x="120976" y="380837"/>
                </a:lnTo>
                <a:lnTo>
                  <a:pt x="125103" y="373680"/>
                </a:lnTo>
                <a:lnTo>
                  <a:pt x="128806" y="366051"/>
                </a:lnTo>
                <a:lnTo>
                  <a:pt x="134132" y="358108"/>
                </a:lnTo>
                <a:lnTo>
                  <a:pt x="140541" y="349955"/>
                </a:lnTo>
                <a:lnTo>
                  <a:pt x="147670" y="341662"/>
                </a:lnTo>
                <a:lnTo>
                  <a:pt x="153377" y="332323"/>
                </a:lnTo>
                <a:lnTo>
                  <a:pt x="158133" y="322288"/>
                </a:lnTo>
                <a:lnTo>
                  <a:pt x="162256" y="311787"/>
                </a:lnTo>
                <a:lnTo>
                  <a:pt x="166911" y="300977"/>
                </a:lnTo>
                <a:lnTo>
                  <a:pt x="182562" y="266606"/>
                </a:lnTo>
                <a:lnTo>
                  <a:pt x="193643" y="240352"/>
                </a:lnTo>
                <a:lnTo>
                  <a:pt x="198312" y="227636"/>
                </a:lnTo>
                <a:lnTo>
                  <a:pt x="202378" y="215349"/>
                </a:lnTo>
                <a:lnTo>
                  <a:pt x="206040" y="203347"/>
                </a:lnTo>
                <a:lnTo>
                  <a:pt x="209434" y="190583"/>
                </a:lnTo>
                <a:lnTo>
                  <a:pt x="215746" y="163701"/>
                </a:lnTo>
                <a:lnTo>
                  <a:pt x="218763" y="147008"/>
                </a:lnTo>
                <a:lnTo>
                  <a:pt x="224655" y="108140"/>
                </a:lnTo>
                <a:lnTo>
                  <a:pt x="226607" y="91869"/>
                </a:lnTo>
                <a:lnTo>
                  <a:pt x="227908" y="78165"/>
                </a:lnTo>
                <a:lnTo>
                  <a:pt x="229354" y="56270"/>
                </a:lnTo>
                <a:lnTo>
                  <a:pt x="229997" y="40190"/>
                </a:lnTo>
                <a:lnTo>
                  <a:pt x="228263" y="33234"/>
                </a:lnTo>
                <a:lnTo>
                  <a:pt x="221256" y="20426"/>
                </a:lnTo>
                <a:lnTo>
                  <a:pt x="214332" y="10923"/>
                </a:lnTo>
                <a:lnTo>
                  <a:pt x="211153" y="7056"/>
                </a:lnTo>
                <a:lnTo>
                  <a:pt x="207128" y="4478"/>
                </a:lnTo>
                <a:lnTo>
                  <a:pt x="202540" y="2759"/>
                </a:lnTo>
                <a:lnTo>
                  <a:pt x="197576" y="1613"/>
                </a:lnTo>
                <a:lnTo>
                  <a:pt x="192362" y="849"/>
                </a:lnTo>
                <a:lnTo>
                  <a:pt x="186980" y="340"/>
                </a:lnTo>
                <a:lnTo>
                  <a:pt x="181488" y="0"/>
                </a:lnTo>
                <a:lnTo>
                  <a:pt x="174969" y="726"/>
                </a:lnTo>
                <a:lnTo>
                  <a:pt x="167765" y="2163"/>
                </a:lnTo>
                <a:lnTo>
                  <a:pt x="160105" y="4073"/>
                </a:lnTo>
                <a:lnTo>
                  <a:pt x="152141" y="7252"/>
                </a:lnTo>
                <a:lnTo>
                  <a:pt x="143974" y="11276"/>
                </a:lnTo>
                <a:lnTo>
                  <a:pt x="135672" y="15863"/>
                </a:lnTo>
                <a:lnTo>
                  <a:pt x="128233" y="20827"/>
                </a:lnTo>
                <a:lnTo>
                  <a:pt x="121368" y="26040"/>
                </a:lnTo>
                <a:lnTo>
                  <a:pt x="114886" y="31422"/>
                </a:lnTo>
                <a:lnTo>
                  <a:pt x="97525" y="45021"/>
                </a:lnTo>
                <a:lnTo>
                  <a:pt x="87561" y="52648"/>
                </a:lnTo>
                <a:lnTo>
                  <a:pt x="79965" y="58685"/>
                </a:lnTo>
                <a:lnTo>
                  <a:pt x="73949" y="63662"/>
                </a:lnTo>
                <a:lnTo>
                  <a:pt x="59060" y="7647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506"/>
          <p:cNvSpPr/>
          <p:nvPr/>
        </p:nvSpPr>
        <p:spPr>
          <a:xfrm>
            <a:off x="8541067" y="4852669"/>
            <a:ext cx="273665" cy="453650"/>
          </a:xfrm>
          <a:custGeom>
            <a:avLst/>
            <a:gdLst/>
            <a:ahLst/>
            <a:cxnLst/>
            <a:rect l="0" t="0" r="0" b="0"/>
            <a:pathLst>
              <a:path w="273665" h="453650">
                <a:moveTo>
                  <a:pt x="25717" y="67946"/>
                </a:moveTo>
                <a:lnTo>
                  <a:pt x="25717" y="111121"/>
                </a:lnTo>
                <a:lnTo>
                  <a:pt x="24765" y="120542"/>
                </a:lnTo>
                <a:lnTo>
                  <a:pt x="23178" y="130633"/>
                </a:lnTo>
                <a:lnTo>
                  <a:pt x="21166" y="141169"/>
                </a:lnTo>
                <a:lnTo>
                  <a:pt x="16392" y="173197"/>
                </a:lnTo>
                <a:lnTo>
                  <a:pt x="13786" y="192406"/>
                </a:lnTo>
                <a:lnTo>
                  <a:pt x="11096" y="209022"/>
                </a:lnTo>
                <a:lnTo>
                  <a:pt x="8349" y="223909"/>
                </a:lnTo>
                <a:lnTo>
                  <a:pt x="5566" y="237643"/>
                </a:lnTo>
                <a:lnTo>
                  <a:pt x="3711" y="257277"/>
                </a:lnTo>
                <a:lnTo>
                  <a:pt x="2474" y="280844"/>
                </a:lnTo>
                <a:lnTo>
                  <a:pt x="489" y="357544"/>
                </a:lnTo>
                <a:lnTo>
                  <a:pt x="1279" y="369596"/>
                </a:lnTo>
                <a:lnTo>
                  <a:pt x="2758" y="380489"/>
                </a:lnTo>
                <a:lnTo>
                  <a:pt x="4695" y="390607"/>
                </a:lnTo>
                <a:lnTo>
                  <a:pt x="6940" y="399258"/>
                </a:lnTo>
                <a:lnTo>
                  <a:pt x="9390" y="406931"/>
                </a:lnTo>
                <a:lnTo>
                  <a:pt x="14651" y="420536"/>
                </a:lnTo>
                <a:lnTo>
                  <a:pt x="20164" y="432932"/>
                </a:lnTo>
                <a:lnTo>
                  <a:pt x="23920" y="437953"/>
                </a:lnTo>
                <a:lnTo>
                  <a:pt x="28330" y="442252"/>
                </a:lnTo>
                <a:lnTo>
                  <a:pt x="33173" y="446071"/>
                </a:lnTo>
                <a:lnTo>
                  <a:pt x="38308" y="448617"/>
                </a:lnTo>
                <a:lnTo>
                  <a:pt x="43637" y="450314"/>
                </a:lnTo>
                <a:lnTo>
                  <a:pt x="49093" y="451445"/>
                </a:lnTo>
                <a:lnTo>
                  <a:pt x="54637" y="452200"/>
                </a:lnTo>
                <a:lnTo>
                  <a:pt x="60237" y="452702"/>
                </a:lnTo>
                <a:lnTo>
                  <a:pt x="70587" y="453261"/>
                </a:lnTo>
                <a:lnTo>
                  <a:pt x="78362" y="453509"/>
                </a:lnTo>
                <a:lnTo>
                  <a:pt x="92645" y="453649"/>
                </a:lnTo>
                <a:lnTo>
                  <a:pt x="97958" y="451764"/>
                </a:lnTo>
                <a:lnTo>
                  <a:pt x="103406" y="448602"/>
                </a:lnTo>
                <a:lnTo>
                  <a:pt x="108942" y="444589"/>
                </a:lnTo>
                <a:lnTo>
                  <a:pt x="114538" y="440961"/>
                </a:lnTo>
                <a:lnTo>
                  <a:pt x="120174" y="437590"/>
                </a:lnTo>
                <a:lnTo>
                  <a:pt x="125837" y="434390"/>
                </a:lnTo>
                <a:lnTo>
                  <a:pt x="131516" y="430352"/>
                </a:lnTo>
                <a:lnTo>
                  <a:pt x="137207" y="425755"/>
                </a:lnTo>
                <a:lnTo>
                  <a:pt x="142907" y="420785"/>
                </a:lnTo>
                <a:lnTo>
                  <a:pt x="148611" y="415567"/>
                </a:lnTo>
                <a:lnTo>
                  <a:pt x="160029" y="404689"/>
                </a:lnTo>
                <a:lnTo>
                  <a:pt x="165741" y="398169"/>
                </a:lnTo>
                <a:lnTo>
                  <a:pt x="171454" y="390965"/>
                </a:lnTo>
                <a:lnTo>
                  <a:pt x="177168" y="383304"/>
                </a:lnTo>
                <a:lnTo>
                  <a:pt x="186693" y="368672"/>
                </a:lnTo>
                <a:lnTo>
                  <a:pt x="212514" y="327015"/>
                </a:lnTo>
                <a:lnTo>
                  <a:pt x="222639" y="308286"/>
                </a:lnTo>
                <a:lnTo>
                  <a:pt x="230341" y="291990"/>
                </a:lnTo>
                <a:lnTo>
                  <a:pt x="236429" y="277316"/>
                </a:lnTo>
                <a:lnTo>
                  <a:pt x="242391" y="259913"/>
                </a:lnTo>
                <a:lnTo>
                  <a:pt x="248272" y="240692"/>
                </a:lnTo>
                <a:lnTo>
                  <a:pt x="254096" y="220257"/>
                </a:lnTo>
                <a:lnTo>
                  <a:pt x="258933" y="199014"/>
                </a:lnTo>
                <a:lnTo>
                  <a:pt x="263110" y="177232"/>
                </a:lnTo>
                <a:lnTo>
                  <a:pt x="266846" y="155091"/>
                </a:lnTo>
                <a:lnTo>
                  <a:pt x="269338" y="137473"/>
                </a:lnTo>
                <a:lnTo>
                  <a:pt x="270998" y="122869"/>
                </a:lnTo>
                <a:lnTo>
                  <a:pt x="272105" y="110276"/>
                </a:lnTo>
                <a:lnTo>
                  <a:pt x="272843" y="99024"/>
                </a:lnTo>
                <a:lnTo>
                  <a:pt x="273664" y="78901"/>
                </a:lnTo>
                <a:lnTo>
                  <a:pt x="271978" y="69534"/>
                </a:lnTo>
                <a:lnTo>
                  <a:pt x="268949" y="60432"/>
                </a:lnTo>
                <a:lnTo>
                  <a:pt x="265024" y="51506"/>
                </a:lnTo>
                <a:lnTo>
                  <a:pt x="260503" y="44604"/>
                </a:lnTo>
                <a:lnTo>
                  <a:pt x="255583" y="39049"/>
                </a:lnTo>
                <a:lnTo>
                  <a:pt x="250399" y="34394"/>
                </a:lnTo>
                <a:lnTo>
                  <a:pt x="239559" y="24141"/>
                </a:lnTo>
                <a:lnTo>
                  <a:pt x="234001" y="18740"/>
                </a:lnTo>
                <a:lnTo>
                  <a:pt x="227438" y="14187"/>
                </a:lnTo>
                <a:lnTo>
                  <a:pt x="220205" y="10199"/>
                </a:lnTo>
                <a:lnTo>
                  <a:pt x="212526" y="6588"/>
                </a:lnTo>
                <a:lnTo>
                  <a:pt x="203597" y="4180"/>
                </a:lnTo>
                <a:lnTo>
                  <a:pt x="193833" y="2576"/>
                </a:lnTo>
                <a:lnTo>
                  <a:pt x="183515" y="1506"/>
                </a:lnTo>
                <a:lnTo>
                  <a:pt x="172826" y="792"/>
                </a:lnTo>
                <a:lnTo>
                  <a:pt x="161890" y="317"/>
                </a:lnTo>
                <a:lnTo>
                  <a:pt x="150789" y="0"/>
                </a:lnTo>
                <a:lnTo>
                  <a:pt x="139579" y="740"/>
                </a:lnTo>
                <a:lnTo>
                  <a:pt x="128295" y="2187"/>
                </a:lnTo>
                <a:lnTo>
                  <a:pt x="116963" y="4105"/>
                </a:lnTo>
                <a:lnTo>
                  <a:pt x="105597" y="6335"/>
                </a:lnTo>
                <a:lnTo>
                  <a:pt x="82810" y="11353"/>
                </a:lnTo>
                <a:lnTo>
                  <a:pt x="72352" y="14978"/>
                </a:lnTo>
                <a:lnTo>
                  <a:pt x="62522" y="19298"/>
                </a:lnTo>
                <a:lnTo>
                  <a:pt x="0" y="5080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 one: picking points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1"/>
          </p:nvPr>
        </p:nvGraphicFramePr>
        <p:xfrm>
          <a:off x="842963" y="1717675"/>
          <a:ext cx="4038600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6200"/>
                <a:gridCol w="1346200"/>
                <a:gridCol w="1346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x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err="1" smtClean="0"/>
                        <a:t>x+y</a:t>
                      </a:r>
                      <a:r>
                        <a:rPr lang="en-US" sz="3200" dirty="0" smtClean="0"/>
                        <a:t>=7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(x,</a:t>
                      </a:r>
                      <a:r>
                        <a:rPr lang="en-US" sz="3200" baseline="0" dirty="0" smtClean="0"/>
                        <a:t> y)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0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0+y=7</a:t>
                      </a:r>
                    </a:p>
                    <a:p>
                      <a:r>
                        <a:rPr lang="en-US" sz="3200" dirty="0" smtClean="0"/>
                        <a:t>y=7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0, 7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1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1+y=7</a:t>
                      </a:r>
                    </a:p>
                    <a:p>
                      <a:r>
                        <a:rPr lang="en-US" sz="3200" dirty="0" smtClean="0"/>
                        <a:t>-1</a:t>
                      </a:r>
                      <a:r>
                        <a:rPr lang="en-US" sz="3200" baseline="0" dirty="0" smtClean="0"/>
                        <a:t>    -1</a:t>
                      </a:r>
                    </a:p>
                    <a:p>
                      <a:r>
                        <a:rPr lang="en-US" sz="3200" baseline="0" dirty="0" smtClean="0"/>
                        <a:t>y=6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1,</a:t>
                      </a:r>
                      <a:r>
                        <a:rPr lang="en-US" sz="3200" baseline="0" dirty="0" smtClean="0"/>
                        <a:t> 6</a:t>
                      </a:r>
                      <a:endParaRPr lang="en-US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2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2+y=7</a:t>
                      </a:r>
                    </a:p>
                    <a:p>
                      <a:r>
                        <a:rPr lang="en-US" sz="3200" dirty="0" smtClean="0"/>
                        <a:t>-2</a:t>
                      </a:r>
                      <a:r>
                        <a:rPr lang="en-US" sz="3200" baseline="0" dirty="0" smtClean="0"/>
                        <a:t>    -2</a:t>
                      </a:r>
                    </a:p>
                    <a:p>
                      <a:r>
                        <a:rPr lang="en-US" sz="3200" dirty="0" smtClean="0"/>
                        <a:t>y=5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2, 5</a:t>
                      </a:r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Content Placeholder 7" descr="coord_plane_2_num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553075" y="2183606"/>
            <a:ext cx="3000375" cy="3905250"/>
          </a:xfrm>
        </p:spPr>
      </p:pic>
      <p:sp>
        <p:nvSpPr>
          <p:cNvPr id="9" name="Oval 8"/>
          <p:cNvSpPr/>
          <p:nvPr/>
        </p:nvSpPr>
        <p:spPr>
          <a:xfrm>
            <a:off x="7239000" y="27432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7467600" y="29718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 flipH="1">
            <a:off x="7010400" y="25146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 rot="16200000" flipH="1">
            <a:off x="6477000" y="1981200"/>
            <a:ext cx="2514600" cy="25146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 2: Slope intercept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y=3x+1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Slope = 3</a:t>
            </a:r>
          </a:p>
          <a:p>
            <a:pPr>
              <a:buNone/>
            </a:pPr>
            <a:r>
              <a:rPr lang="en-US" dirty="0" smtClean="0"/>
              <a:t>Y-intercept = 1</a:t>
            </a:r>
            <a:endParaRPr lang="en-US" dirty="0"/>
          </a:p>
        </p:txBody>
      </p:sp>
      <p:pic>
        <p:nvPicPr>
          <p:cNvPr id="5" name="Content Placeholder 7" descr="coord_plane_2_num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181600" y="1905000"/>
            <a:ext cx="3000375" cy="3905250"/>
          </a:xfrm>
        </p:spPr>
      </p:pic>
      <p:sp>
        <p:nvSpPr>
          <p:cNvPr id="6" name="Oval 5"/>
          <p:cNvSpPr/>
          <p:nvPr/>
        </p:nvSpPr>
        <p:spPr>
          <a:xfrm>
            <a:off x="6629400" y="35814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6858000" y="28956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7086600" y="2209800"/>
            <a:ext cx="76200" cy="76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 rot="5400000" flipH="1" flipV="1">
            <a:off x="5486400" y="2743200"/>
            <a:ext cx="2667000" cy="8382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2" name="SMARTPenAnnotation598"/>
          <p:cNvSpPr/>
          <p:nvPr/>
        </p:nvSpPr>
        <p:spPr>
          <a:xfrm>
            <a:off x="1408747" y="2194560"/>
            <a:ext cx="17146" cy="368618"/>
          </a:xfrm>
          <a:custGeom>
            <a:avLst/>
            <a:gdLst/>
            <a:ahLst/>
            <a:cxnLst/>
            <a:rect l="0" t="0" r="0" b="0"/>
            <a:pathLst>
              <a:path w="17146" h="368618">
                <a:moveTo>
                  <a:pt x="0" y="0"/>
                </a:moveTo>
                <a:lnTo>
                  <a:pt x="0" y="105727"/>
                </a:lnTo>
                <a:lnTo>
                  <a:pt x="952" y="108584"/>
                </a:lnTo>
                <a:lnTo>
                  <a:pt x="2540" y="111442"/>
                </a:lnTo>
                <a:lnTo>
                  <a:pt x="4551" y="114300"/>
                </a:lnTo>
                <a:lnTo>
                  <a:pt x="5891" y="117157"/>
                </a:lnTo>
                <a:lnTo>
                  <a:pt x="6785" y="120015"/>
                </a:lnTo>
                <a:lnTo>
                  <a:pt x="7381" y="122872"/>
                </a:lnTo>
                <a:lnTo>
                  <a:pt x="7778" y="125729"/>
                </a:lnTo>
                <a:lnTo>
                  <a:pt x="8219" y="131445"/>
                </a:lnTo>
                <a:lnTo>
                  <a:pt x="8503" y="142875"/>
                </a:lnTo>
                <a:lnTo>
                  <a:pt x="8572" y="174307"/>
                </a:lnTo>
                <a:lnTo>
                  <a:pt x="9524" y="176212"/>
                </a:lnTo>
                <a:lnTo>
                  <a:pt x="11112" y="177482"/>
                </a:lnTo>
                <a:lnTo>
                  <a:pt x="13123" y="178329"/>
                </a:lnTo>
                <a:lnTo>
                  <a:pt x="14464" y="179846"/>
                </a:lnTo>
                <a:lnTo>
                  <a:pt x="15357" y="181809"/>
                </a:lnTo>
                <a:lnTo>
                  <a:pt x="15953" y="184071"/>
                </a:lnTo>
                <a:lnTo>
                  <a:pt x="16350" y="186532"/>
                </a:lnTo>
                <a:lnTo>
                  <a:pt x="16792" y="191805"/>
                </a:lnTo>
                <a:lnTo>
                  <a:pt x="17075" y="202952"/>
                </a:lnTo>
                <a:lnTo>
                  <a:pt x="17145" y="368617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99"/>
          <p:cNvSpPr/>
          <p:nvPr/>
        </p:nvSpPr>
        <p:spPr>
          <a:xfrm>
            <a:off x="1306233" y="2178721"/>
            <a:ext cx="222530" cy="185702"/>
          </a:xfrm>
          <a:custGeom>
            <a:avLst/>
            <a:gdLst/>
            <a:ahLst/>
            <a:cxnLst/>
            <a:rect l="0" t="0" r="0" b="0"/>
            <a:pathLst>
              <a:path w="222530" h="185702">
                <a:moveTo>
                  <a:pt x="102514" y="24411"/>
                </a:moveTo>
                <a:lnTo>
                  <a:pt x="102514" y="28962"/>
                </a:lnTo>
                <a:lnTo>
                  <a:pt x="101561" y="30303"/>
                </a:lnTo>
                <a:lnTo>
                  <a:pt x="99974" y="31196"/>
                </a:lnTo>
                <a:lnTo>
                  <a:pt x="97963" y="31792"/>
                </a:lnTo>
                <a:lnTo>
                  <a:pt x="93189" y="34994"/>
                </a:lnTo>
                <a:lnTo>
                  <a:pt x="87892" y="39592"/>
                </a:lnTo>
                <a:lnTo>
                  <a:pt x="82363" y="44811"/>
                </a:lnTo>
                <a:lnTo>
                  <a:pt x="79555" y="46583"/>
                </a:lnTo>
                <a:lnTo>
                  <a:pt x="73895" y="48553"/>
                </a:lnTo>
                <a:lnTo>
                  <a:pt x="72004" y="50031"/>
                </a:lnTo>
                <a:lnTo>
                  <a:pt x="70744" y="51968"/>
                </a:lnTo>
                <a:lnTo>
                  <a:pt x="69344" y="56661"/>
                </a:lnTo>
                <a:lnTo>
                  <a:pt x="68722" y="61922"/>
                </a:lnTo>
                <a:lnTo>
                  <a:pt x="67603" y="63706"/>
                </a:lnTo>
                <a:lnTo>
                  <a:pt x="65905" y="64895"/>
                </a:lnTo>
                <a:lnTo>
                  <a:pt x="63821" y="65688"/>
                </a:lnTo>
                <a:lnTo>
                  <a:pt x="62431" y="67169"/>
                </a:lnTo>
                <a:lnTo>
                  <a:pt x="61504" y="69109"/>
                </a:lnTo>
                <a:lnTo>
                  <a:pt x="60887" y="71354"/>
                </a:lnTo>
                <a:lnTo>
                  <a:pt x="59522" y="72852"/>
                </a:lnTo>
                <a:lnTo>
                  <a:pt x="57661" y="73850"/>
                </a:lnTo>
                <a:lnTo>
                  <a:pt x="55467" y="74515"/>
                </a:lnTo>
                <a:lnTo>
                  <a:pt x="50489" y="77794"/>
                </a:lnTo>
                <a:lnTo>
                  <a:pt x="47828" y="80002"/>
                </a:lnTo>
                <a:lnTo>
                  <a:pt x="46054" y="82427"/>
                </a:lnTo>
                <a:lnTo>
                  <a:pt x="44083" y="87661"/>
                </a:lnTo>
                <a:lnTo>
                  <a:pt x="40667" y="93162"/>
                </a:lnTo>
                <a:lnTo>
                  <a:pt x="38423" y="95963"/>
                </a:lnTo>
                <a:lnTo>
                  <a:pt x="36926" y="98782"/>
                </a:lnTo>
                <a:lnTo>
                  <a:pt x="35264" y="104455"/>
                </a:lnTo>
                <a:lnTo>
                  <a:pt x="33868" y="106349"/>
                </a:lnTo>
                <a:lnTo>
                  <a:pt x="31985" y="107611"/>
                </a:lnTo>
                <a:lnTo>
                  <a:pt x="29777" y="108453"/>
                </a:lnTo>
                <a:lnTo>
                  <a:pt x="28305" y="109966"/>
                </a:lnTo>
                <a:lnTo>
                  <a:pt x="27324" y="111928"/>
                </a:lnTo>
                <a:lnTo>
                  <a:pt x="26234" y="116648"/>
                </a:lnTo>
                <a:lnTo>
                  <a:pt x="25749" y="121920"/>
                </a:lnTo>
                <a:lnTo>
                  <a:pt x="25534" y="127438"/>
                </a:lnTo>
                <a:lnTo>
                  <a:pt x="25476" y="130244"/>
                </a:lnTo>
                <a:lnTo>
                  <a:pt x="24486" y="132114"/>
                </a:lnTo>
                <a:lnTo>
                  <a:pt x="22872" y="133360"/>
                </a:lnTo>
                <a:lnTo>
                  <a:pt x="20845" y="134191"/>
                </a:lnTo>
                <a:lnTo>
                  <a:pt x="19493" y="135698"/>
                </a:lnTo>
                <a:lnTo>
                  <a:pt x="18591" y="137655"/>
                </a:lnTo>
                <a:lnTo>
                  <a:pt x="17991" y="139912"/>
                </a:lnTo>
                <a:lnTo>
                  <a:pt x="16637" y="141417"/>
                </a:lnTo>
                <a:lnTo>
                  <a:pt x="14783" y="142420"/>
                </a:lnTo>
                <a:lnTo>
                  <a:pt x="12594" y="143089"/>
                </a:lnTo>
                <a:lnTo>
                  <a:pt x="11135" y="144487"/>
                </a:lnTo>
                <a:lnTo>
                  <a:pt x="10162" y="146372"/>
                </a:lnTo>
                <a:lnTo>
                  <a:pt x="9081" y="151006"/>
                </a:lnTo>
                <a:lnTo>
                  <a:pt x="8601" y="156240"/>
                </a:lnTo>
                <a:lnTo>
                  <a:pt x="8387" y="161742"/>
                </a:lnTo>
                <a:lnTo>
                  <a:pt x="8330" y="164542"/>
                </a:lnTo>
                <a:lnTo>
                  <a:pt x="7340" y="166410"/>
                </a:lnTo>
                <a:lnTo>
                  <a:pt x="5727" y="167654"/>
                </a:lnTo>
                <a:lnTo>
                  <a:pt x="3699" y="168484"/>
                </a:lnTo>
                <a:lnTo>
                  <a:pt x="2347" y="169990"/>
                </a:lnTo>
                <a:lnTo>
                  <a:pt x="1446" y="171946"/>
                </a:lnTo>
                <a:lnTo>
                  <a:pt x="445" y="176660"/>
                </a:lnTo>
                <a:lnTo>
                  <a:pt x="0" y="181930"/>
                </a:lnTo>
                <a:lnTo>
                  <a:pt x="834" y="183716"/>
                </a:lnTo>
                <a:lnTo>
                  <a:pt x="2342" y="184907"/>
                </a:lnTo>
                <a:lnTo>
                  <a:pt x="4300" y="185701"/>
                </a:lnTo>
                <a:lnTo>
                  <a:pt x="5606" y="185278"/>
                </a:lnTo>
                <a:lnTo>
                  <a:pt x="6476" y="184043"/>
                </a:lnTo>
                <a:lnTo>
                  <a:pt x="7443" y="180131"/>
                </a:lnTo>
                <a:lnTo>
                  <a:pt x="7873" y="175218"/>
                </a:lnTo>
                <a:lnTo>
                  <a:pt x="8940" y="173526"/>
                </a:lnTo>
                <a:lnTo>
                  <a:pt x="10604" y="172399"/>
                </a:lnTo>
                <a:lnTo>
                  <a:pt x="12665" y="171647"/>
                </a:lnTo>
                <a:lnTo>
                  <a:pt x="14040" y="170193"/>
                </a:lnTo>
                <a:lnTo>
                  <a:pt x="14956" y="168272"/>
                </a:lnTo>
                <a:lnTo>
                  <a:pt x="15567" y="166038"/>
                </a:lnTo>
                <a:lnTo>
                  <a:pt x="16927" y="164549"/>
                </a:lnTo>
                <a:lnTo>
                  <a:pt x="18786" y="163556"/>
                </a:lnTo>
                <a:lnTo>
                  <a:pt x="20978" y="162895"/>
                </a:lnTo>
                <a:lnTo>
                  <a:pt x="22439" y="161501"/>
                </a:lnTo>
                <a:lnTo>
                  <a:pt x="23413" y="159619"/>
                </a:lnTo>
                <a:lnTo>
                  <a:pt x="24063" y="157412"/>
                </a:lnTo>
                <a:lnTo>
                  <a:pt x="27324" y="152420"/>
                </a:lnTo>
                <a:lnTo>
                  <a:pt x="29527" y="149756"/>
                </a:lnTo>
                <a:lnTo>
                  <a:pt x="30996" y="147026"/>
                </a:lnTo>
                <a:lnTo>
                  <a:pt x="32628" y="141454"/>
                </a:lnTo>
                <a:lnTo>
                  <a:pt x="34016" y="139587"/>
                </a:lnTo>
                <a:lnTo>
                  <a:pt x="35894" y="138343"/>
                </a:lnTo>
                <a:lnTo>
                  <a:pt x="38098" y="137513"/>
                </a:lnTo>
                <a:lnTo>
                  <a:pt x="39567" y="135055"/>
                </a:lnTo>
                <a:lnTo>
                  <a:pt x="40547" y="131511"/>
                </a:lnTo>
                <a:lnTo>
                  <a:pt x="41200" y="127244"/>
                </a:lnTo>
                <a:lnTo>
                  <a:pt x="42588" y="123446"/>
                </a:lnTo>
                <a:lnTo>
                  <a:pt x="44466" y="119962"/>
                </a:lnTo>
                <a:lnTo>
                  <a:pt x="46670" y="116686"/>
                </a:lnTo>
                <a:lnTo>
                  <a:pt x="48140" y="113551"/>
                </a:lnTo>
                <a:lnTo>
                  <a:pt x="49119" y="110508"/>
                </a:lnTo>
                <a:lnTo>
                  <a:pt x="49773" y="107526"/>
                </a:lnTo>
                <a:lnTo>
                  <a:pt x="51161" y="104586"/>
                </a:lnTo>
                <a:lnTo>
                  <a:pt x="53038" y="101674"/>
                </a:lnTo>
                <a:lnTo>
                  <a:pt x="55243" y="98779"/>
                </a:lnTo>
                <a:lnTo>
                  <a:pt x="57692" y="93024"/>
                </a:lnTo>
                <a:lnTo>
                  <a:pt x="58345" y="90155"/>
                </a:lnTo>
                <a:lnTo>
                  <a:pt x="59733" y="88243"/>
                </a:lnTo>
                <a:lnTo>
                  <a:pt x="61611" y="86968"/>
                </a:lnTo>
                <a:lnTo>
                  <a:pt x="63815" y="86118"/>
                </a:lnTo>
                <a:lnTo>
                  <a:pt x="65285" y="84599"/>
                </a:lnTo>
                <a:lnTo>
                  <a:pt x="66264" y="82634"/>
                </a:lnTo>
                <a:lnTo>
                  <a:pt x="67353" y="77910"/>
                </a:lnTo>
                <a:lnTo>
                  <a:pt x="67837" y="72636"/>
                </a:lnTo>
                <a:lnTo>
                  <a:pt x="68918" y="70849"/>
                </a:lnTo>
                <a:lnTo>
                  <a:pt x="70592" y="69657"/>
                </a:lnTo>
                <a:lnTo>
                  <a:pt x="72660" y="68863"/>
                </a:lnTo>
                <a:lnTo>
                  <a:pt x="74039" y="67380"/>
                </a:lnTo>
                <a:lnTo>
                  <a:pt x="74958" y="65440"/>
                </a:lnTo>
                <a:lnTo>
                  <a:pt x="75979" y="60743"/>
                </a:lnTo>
                <a:lnTo>
                  <a:pt x="76433" y="55481"/>
                </a:lnTo>
                <a:lnTo>
                  <a:pt x="76635" y="49968"/>
                </a:lnTo>
                <a:lnTo>
                  <a:pt x="76689" y="47164"/>
                </a:lnTo>
                <a:lnTo>
                  <a:pt x="77677" y="45294"/>
                </a:lnTo>
                <a:lnTo>
                  <a:pt x="79289" y="44048"/>
                </a:lnTo>
                <a:lnTo>
                  <a:pt x="81316" y="43217"/>
                </a:lnTo>
                <a:lnTo>
                  <a:pt x="82667" y="41711"/>
                </a:lnTo>
                <a:lnTo>
                  <a:pt x="83567" y="39755"/>
                </a:lnTo>
                <a:lnTo>
                  <a:pt x="84568" y="35040"/>
                </a:lnTo>
                <a:lnTo>
                  <a:pt x="85013" y="29770"/>
                </a:lnTo>
                <a:lnTo>
                  <a:pt x="86084" y="27984"/>
                </a:lnTo>
                <a:lnTo>
                  <a:pt x="87751" y="26793"/>
                </a:lnTo>
                <a:lnTo>
                  <a:pt x="89815" y="25999"/>
                </a:lnTo>
                <a:lnTo>
                  <a:pt x="91190" y="24517"/>
                </a:lnTo>
                <a:lnTo>
                  <a:pt x="92107" y="22577"/>
                </a:lnTo>
                <a:lnTo>
                  <a:pt x="92719" y="20331"/>
                </a:lnTo>
                <a:lnTo>
                  <a:pt x="94079" y="18833"/>
                </a:lnTo>
                <a:lnTo>
                  <a:pt x="95938" y="17835"/>
                </a:lnTo>
                <a:lnTo>
                  <a:pt x="98130" y="17170"/>
                </a:lnTo>
                <a:lnTo>
                  <a:pt x="99591" y="15773"/>
                </a:lnTo>
                <a:lnTo>
                  <a:pt x="100565" y="13890"/>
                </a:lnTo>
                <a:lnTo>
                  <a:pt x="101215" y="11682"/>
                </a:lnTo>
                <a:lnTo>
                  <a:pt x="102600" y="10210"/>
                </a:lnTo>
                <a:lnTo>
                  <a:pt x="104477" y="9229"/>
                </a:lnTo>
                <a:lnTo>
                  <a:pt x="106680" y="8574"/>
                </a:lnTo>
                <a:lnTo>
                  <a:pt x="108149" y="7186"/>
                </a:lnTo>
                <a:lnTo>
                  <a:pt x="109128" y="5308"/>
                </a:lnTo>
                <a:lnTo>
                  <a:pt x="109781" y="3103"/>
                </a:lnTo>
                <a:lnTo>
                  <a:pt x="111169" y="1633"/>
                </a:lnTo>
                <a:lnTo>
                  <a:pt x="113046" y="653"/>
                </a:lnTo>
                <a:lnTo>
                  <a:pt x="115250" y="0"/>
                </a:lnTo>
                <a:lnTo>
                  <a:pt x="116720" y="517"/>
                </a:lnTo>
                <a:lnTo>
                  <a:pt x="117700" y="1814"/>
                </a:lnTo>
                <a:lnTo>
                  <a:pt x="118353" y="3632"/>
                </a:lnTo>
                <a:lnTo>
                  <a:pt x="119741" y="4843"/>
                </a:lnTo>
                <a:lnTo>
                  <a:pt x="121618" y="5651"/>
                </a:lnTo>
                <a:lnTo>
                  <a:pt x="123823" y="6189"/>
                </a:lnTo>
                <a:lnTo>
                  <a:pt x="128812" y="9328"/>
                </a:lnTo>
                <a:lnTo>
                  <a:pt x="131476" y="11498"/>
                </a:lnTo>
                <a:lnTo>
                  <a:pt x="134205" y="12945"/>
                </a:lnTo>
                <a:lnTo>
                  <a:pt x="139776" y="14552"/>
                </a:lnTo>
                <a:lnTo>
                  <a:pt x="141643" y="15934"/>
                </a:lnTo>
                <a:lnTo>
                  <a:pt x="142887" y="17807"/>
                </a:lnTo>
                <a:lnTo>
                  <a:pt x="143717" y="20008"/>
                </a:lnTo>
                <a:lnTo>
                  <a:pt x="147179" y="24994"/>
                </a:lnTo>
                <a:lnTo>
                  <a:pt x="151893" y="30385"/>
                </a:lnTo>
                <a:lnTo>
                  <a:pt x="157163" y="35956"/>
                </a:lnTo>
                <a:lnTo>
                  <a:pt x="159901" y="37823"/>
                </a:lnTo>
                <a:lnTo>
                  <a:pt x="165484" y="39897"/>
                </a:lnTo>
                <a:lnTo>
                  <a:pt x="167354" y="41402"/>
                </a:lnTo>
                <a:lnTo>
                  <a:pt x="168601" y="43359"/>
                </a:lnTo>
                <a:lnTo>
                  <a:pt x="169432" y="45615"/>
                </a:lnTo>
                <a:lnTo>
                  <a:pt x="172895" y="50663"/>
                </a:lnTo>
                <a:lnTo>
                  <a:pt x="175152" y="53342"/>
                </a:lnTo>
                <a:lnTo>
                  <a:pt x="177610" y="55128"/>
                </a:lnTo>
                <a:lnTo>
                  <a:pt x="182880" y="57113"/>
                </a:lnTo>
                <a:lnTo>
                  <a:pt x="184666" y="58595"/>
                </a:lnTo>
                <a:lnTo>
                  <a:pt x="185857" y="60535"/>
                </a:lnTo>
                <a:lnTo>
                  <a:pt x="186651" y="62781"/>
                </a:lnTo>
                <a:lnTo>
                  <a:pt x="188133" y="64279"/>
                </a:lnTo>
                <a:lnTo>
                  <a:pt x="190073" y="65277"/>
                </a:lnTo>
                <a:lnTo>
                  <a:pt x="192319" y="65943"/>
                </a:lnTo>
                <a:lnTo>
                  <a:pt x="193817" y="67339"/>
                </a:lnTo>
                <a:lnTo>
                  <a:pt x="194815" y="69222"/>
                </a:lnTo>
                <a:lnTo>
                  <a:pt x="195481" y="71430"/>
                </a:lnTo>
                <a:lnTo>
                  <a:pt x="196877" y="72902"/>
                </a:lnTo>
                <a:lnTo>
                  <a:pt x="198760" y="73883"/>
                </a:lnTo>
                <a:lnTo>
                  <a:pt x="200968" y="74538"/>
                </a:lnTo>
                <a:lnTo>
                  <a:pt x="202440" y="75926"/>
                </a:lnTo>
                <a:lnTo>
                  <a:pt x="203421" y="77805"/>
                </a:lnTo>
                <a:lnTo>
                  <a:pt x="204076" y="80009"/>
                </a:lnTo>
                <a:lnTo>
                  <a:pt x="205464" y="81479"/>
                </a:lnTo>
                <a:lnTo>
                  <a:pt x="207342" y="82459"/>
                </a:lnTo>
                <a:lnTo>
                  <a:pt x="209547" y="83112"/>
                </a:lnTo>
                <a:lnTo>
                  <a:pt x="211017" y="84500"/>
                </a:lnTo>
                <a:lnTo>
                  <a:pt x="211997" y="86378"/>
                </a:lnTo>
                <a:lnTo>
                  <a:pt x="212650" y="88582"/>
                </a:lnTo>
                <a:lnTo>
                  <a:pt x="214038" y="90052"/>
                </a:lnTo>
                <a:lnTo>
                  <a:pt x="215916" y="91032"/>
                </a:lnTo>
                <a:lnTo>
                  <a:pt x="222529" y="92991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00"/>
          <p:cNvSpPr/>
          <p:nvPr/>
        </p:nvSpPr>
        <p:spPr>
          <a:xfrm>
            <a:off x="2017394" y="2177414"/>
            <a:ext cx="1157289" cy="1122999"/>
          </a:xfrm>
          <a:custGeom>
            <a:avLst/>
            <a:gdLst/>
            <a:ahLst/>
            <a:cxnLst/>
            <a:rect l="0" t="0" r="0" b="0"/>
            <a:pathLst>
              <a:path w="1157289" h="1122999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6" y="2541"/>
                </a:lnTo>
                <a:lnTo>
                  <a:pt x="7381" y="4551"/>
                </a:lnTo>
                <a:lnTo>
                  <a:pt x="8731" y="5892"/>
                </a:lnTo>
                <a:lnTo>
                  <a:pt x="10583" y="6786"/>
                </a:lnTo>
                <a:lnTo>
                  <a:pt x="15181" y="7779"/>
                </a:lnTo>
                <a:lnTo>
                  <a:pt x="20400" y="8220"/>
                </a:lnTo>
                <a:lnTo>
                  <a:pt x="22173" y="9290"/>
                </a:lnTo>
                <a:lnTo>
                  <a:pt x="23355" y="10956"/>
                </a:lnTo>
                <a:lnTo>
                  <a:pt x="24143" y="13019"/>
                </a:lnTo>
                <a:lnTo>
                  <a:pt x="25620" y="14395"/>
                </a:lnTo>
                <a:lnTo>
                  <a:pt x="27558" y="15312"/>
                </a:lnTo>
                <a:lnTo>
                  <a:pt x="32251" y="16330"/>
                </a:lnTo>
                <a:lnTo>
                  <a:pt x="45828" y="17038"/>
                </a:lnTo>
                <a:lnTo>
                  <a:pt x="47697" y="18027"/>
                </a:lnTo>
                <a:lnTo>
                  <a:pt x="48943" y="19638"/>
                </a:lnTo>
                <a:lnTo>
                  <a:pt x="49774" y="21665"/>
                </a:lnTo>
                <a:lnTo>
                  <a:pt x="51280" y="23016"/>
                </a:lnTo>
                <a:lnTo>
                  <a:pt x="53237" y="23917"/>
                </a:lnTo>
                <a:lnTo>
                  <a:pt x="55494" y="24517"/>
                </a:lnTo>
                <a:lnTo>
                  <a:pt x="60542" y="27724"/>
                </a:lnTo>
                <a:lnTo>
                  <a:pt x="63221" y="29913"/>
                </a:lnTo>
                <a:lnTo>
                  <a:pt x="66913" y="31372"/>
                </a:lnTo>
                <a:lnTo>
                  <a:pt x="83985" y="33714"/>
                </a:lnTo>
                <a:lnTo>
                  <a:pt x="96812" y="34177"/>
                </a:lnTo>
                <a:lnTo>
                  <a:pt x="99784" y="35167"/>
                </a:lnTo>
                <a:lnTo>
                  <a:pt x="108518" y="40160"/>
                </a:lnTo>
                <a:lnTo>
                  <a:pt x="114270" y="41661"/>
                </a:lnTo>
                <a:lnTo>
                  <a:pt x="148590" y="42854"/>
                </a:lnTo>
                <a:lnTo>
                  <a:pt x="173116" y="42862"/>
                </a:lnTo>
                <a:lnTo>
                  <a:pt x="176371" y="43815"/>
                </a:lnTo>
                <a:lnTo>
                  <a:pt x="185503" y="48754"/>
                </a:lnTo>
                <a:lnTo>
                  <a:pt x="191348" y="50244"/>
                </a:lnTo>
                <a:lnTo>
                  <a:pt x="225119" y="51366"/>
                </a:lnTo>
                <a:lnTo>
                  <a:pt x="232768" y="51405"/>
                </a:lnTo>
                <a:lnTo>
                  <a:pt x="236141" y="52367"/>
                </a:lnTo>
                <a:lnTo>
                  <a:pt x="245440" y="57321"/>
                </a:lnTo>
                <a:lnTo>
                  <a:pt x="251325" y="58814"/>
                </a:lnTo>
                <a:lnTo>
                  <a:pt x="285394" y="59977"/>
                </a:lnTo>
                <a:lnTo>
                  <a:pt x="341276" y="60008"/>
                </a:lnTo>
                <a:lnTo>
                  <a:pt x="352021" y="62548"/>
                </a:lnTo>
                <a:lnTo>
                  <a:pt x="364099" y="65899"/>
                </a:lnTo>
                <a:lnTo>
                  <a:pt x="395136" y="70591"/>
                </a:lnTo>
                <a:lnTo>
                  <a:pt x="417750" y="75209"/>
                </a:lnTo>
                <a:lnTo>
                  <a:pt x="439056" y="79117"/>
                </a:lnTo>
                <a:lnTo>
                  <a:pt x="455169" y="82788"/>
                </a:lnTo>
                <a:lnTo>
                  <a:pt x="488796" y="87686"/>
                </a:lnTo>
                <a:lnTo>
                  <a:pt x="522955" y="97543"/>
                </a:lnTo>
                <a:lnTo>
                  <a:pt x="558172" y="108662"/>
                </a:lnTo>
                <a:lnTo>
                  <a:pt x="589776" y="117181"/>
                </a:lnTo>
                <a:lnTo>
                  <a:pt x="645944" y="131448"/>
                </a:lnTo>
                <a:lnTo>
                  <a:pt x="675579" y="144570"/>
                </a:lnTo>
                <a:lnTo>
                  <a:pt x="707008" y="155972"/>
                </a:lnTo>
                <a:lnTo>
                  <a:pt x="738073" y="162466"/>
                </a:lnTo>
                <a:lnTo>
                  <a:pt x="774206" y="177380"/>
                </a:lnTo>
                <a:lnTo>
                  <a:pt x="807705" y="194329"/>
                </a:lnTo>
                <a:lnTo>
                  <a:pt x="840634" y="216854"/>
                </a:lnTo>
                <a:lnTo>
                  <a:pt x="846173" y="221722"/>
                </a:lnTo>
                <a:lnTo>
                  <a:pt x="851770" y="224968"/>
                </a:lnTo>
                <a:lnTo>
                  <a:pt x="868750" y="231440"/>
                </a:lnTo>
                <a:lnTo>
                  <a:pt x="891554" y="249728"/>
                </a:lnTo>
                <a:lnTo>
                  <a:pt x="904882" y="260533"/>
                </a:lnTo>
                <a:lnTo>
                  <a:pt x="939402" y="280452"/>
                </a:lnTo>
                <a:lnTo>
                  <a:pt x="952817" y="288475"/>
                </a:lnTo>
                <a:lnTo>
                  <a:pt x="988556" y="319327"/>
                </a:lnTo>
                <a:lnTo>
                  <a:pt x="1004847" y="331365"/>
                </a:lnTo>
                <a:lnTo>
                  <a:pt x="1018034" y="346573"/>
                </a:lnTo>
                <a:lnTo>
                  <a:pt x="1037288" y="363145"/>
                </a:lnTo>
                <a:lnTo>
                  <a:pt x="1066476" y="397214"/>
                </a:lnTo>
                <a:lnTo>
                  <a:pt x="1089955" y="421220"/>
                </a:lnTo>
                <a:lnTo>
                  <a:pt x="1096565" y="432954"/>
                </a:lnTo>
                <a:lnTo>
                  <a:pt x="1102677" y="445789"/>
                </a:lnTo>
                <a:lnTo>
                  <a:pt x="1114363" y="461790"/>
                </a:lnTo>
                <a:lnTo>
                  <a:pt x="1117241" y="465023"/>
                </a:lnTo>
                <a:lnTo>
                  <a:pt x="1119160" y="470988"/>
                </a:lnTo>
                <a:lnTo>
                  <a:pt x="1124780" y="502857"/>
                </a:lnTo>
                <a:lnTo>
                  <a:pt x="1136567" y="533968"/>
                </a:lnTo>
                <a:lnTo>
                  <a:pt x="1141977" y="557137"/>
                </a:lnTo>
                <a:lnTo>
                  <a:pt x="1145721" y="568609"/>
                </a:lnTo>
                <a:lnTo>
                  <a:pt x="1149405" y="602930"/>
                </a:lnTo>
                <a:lnTo>
                  <a:pt x="1156062" y="626957"/>
                </a:lnTo>
                <a:lnTo>
                  <a:pt x="1157180" y="657579"/>
                </a:lnTo>
                <a:lnTo>
                  <a:pt x="1157288" y="774269"/>
                </a:lnTo>
                <a:lnTo>
                  <a:pt x="1156335" y="777165"/>
                </a:lnTo>
                <a:lnTo>
                  <a:pt x="1151397" y="785790"/>
                </a:lnTo>
                <a:lnTo>
                  <a:pt x="1148557" y="794379"/>
                </a:lnTo>
                <a:lnTo>
                  <a:pt x="1143059" y="802956"/>
                </a:lnTo>
                <a:lnTo>
                  <a:pt x="1141439" y="808672"/>
                </a:lnTo>
                <a:lnTo>
                  <a:pt x="1139447" y="826947"/>
                </a:lnTo>
                <a:lnTo>
                  <a:pt x="1135706" y="837750"/>
                </a:lnTo>
                <a:lnTo>
                  <a:pt x="1130869" y="846361"/>
                </a:lnTo>
                <a:lnTo>
                  <a:pt x="1128245" y="849991"/>
                </a:lnTo>
                <a:lnTo>
                  <a:pt x="1125330" y="859104"/>
                </a:lnTo>
                <a:lnTo>
                  <a:pt x="1123135" y="885432"/>
                </a:lnTo>
                <a:lnTo>
                  <a:pt x="1122137" y="888421"/>
                </a:lnTo>
                <a:lnTo>
                  <a:pt x="1117134" y="897178"/>
                </a:lnTo>
                <a:lnTo>
                  <a:pt x="1115629" y="902936"/>
                </a:lnTo>
                <a:lnTo>
                  <a:pt x="1114782" y="911533"/>
                </a:lnTo>
                <a:lnTo>
                  <a:pt x="1113711" y="914394"/>
                </a:lnTo>
                <a:lnTo>
                  <a:pt x="1108604" y="922971"/>
                </a:lnTo>
                <a:lnTo>
                  <a:pt x="1105716" y="931545"/>
                </a:lnTo>
                <a:lnTo>
                  <a:pt x="1100203" y="940118"/>
                </a:lnTo>
                <a:lnTo>
                  <a:pt x="1098579" y="945833"/>
                </a:lnTo>
                <a:lnTo>
                  <a:pt x="1097394" y="962978"/>
                </a:lnTo>
                <a:lnTo>
                  <a:pt x="1096404" y="964883"/>
                </a:lnTo>
                <a:lnTo>
                  <a:pt x="1094791" y="966153"/>
                </a:lnTo>
                <a:lnTo>
                  <a:pt x="1092764" y="967000"/>
                </a:lnTo>
                <a:lnTo>
                  <a:pt x="1091412" y="968517"/>
                </a:lnTo>
                <a:lnTo>
                  <a:pt x="1090510" y="970480"/>
                </a:lnTo>
                <a:lnTo>
                  <a:pt x="1089509" y="975203"/>
                </a:lnTo>
                <a:lnTo>
                  <a:pt x="1088717" y="1005850"/>
                </a:lnTo>
                <a:lnTo>
                  <a:pt x="1087762" y="1007752"/>
                </a:lnTo>
                <a:lnTo>
                  <a:pt x="1086172" y="1009020"/>
                </a:lnTo>
                <a:lnTo>
                  <a:pt x="1084160" y="1009865"/>
                </a:lnTo>
                <a:lnTo>
                  <a:pt x="1082819" y="1011381"/>
                </a:lnTo>
                <a:lnTo>
                  <a:pt x="1081924" y="1013344"/>
                </a:lnTo>
                <a:lnTo>
                  <a:pt x="1080931" y="1018065"/>
                </a:lnTo>
                <a:lnTo>
                  <a:pt x="1080142" y="1051567"/>
                </a:lnTo>
                <a:lnTo>
                  <a:pt x="1080138" y="1057278"/>
                </a:lnTo>
                <a:lnTo>
                  <a:pt x="1079185" y="1059183"/>
                </a:lnTo>
                <a:lnTo>
                  <a:pt x="1077597" y="1060452"/>
                </a:lnTo>
                <a:lnTo>
                  <a:pt x="1075586" y="1061298"/>
                </a:lnTo>
                <a:lnTo>
                  <a:pt x="1074245" y="1062815"/>
                </a:lnTo>
                <a:lnTo>
                  <a:pt x="1073351" y="1064778"/>
                </a:lnTo>
                <a:lnTo>
                  <a:pt x="1072357" y="1069500"/>
                </a:lnTo>
                <a:lnTo>
                  <a:pt x="1071572" y="1100147"/>
                </a:lnTo>
                <a:lnTo>
                  <a:pt x="1070617" y="1102049"/>
                </a:lnTo>
                <a:lnTo>
                  <a:pt x="1069027" y="1103317"/>
                </a:lnTo>
                <a:lnTo>
                  <a:pt x="1067015" y="1104162"/>
                </a:lnTo>
                <a:lnTo>
                  <a:pt x="1065674" y="1105679"/>
                </a:lnTo>
                <a:lnTo>
                  <a:pt x="1064779" y="1107642"/>
                </a:lnTo>
                <a:lnTo>
                  <a:pt x="1063785" y="1112363"/>
                </a:lnTo>
                <a:lnTo>
                  <a:pt x="1062991" y="1122998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01"/>
          <p:cNvSpPr/>
          <p:nvPr/>
        </p:nvSpPr>
        <p:spPr>
          <a:xfrm>
            <a:off x="1983210" y="2065972"/>
            <a:ext cx="171345" cy="304622"/>
          </a:xfrm>
          <a:custGeom>
            <a:avLst/>
            <a:gdLst/>
            <a:ahLst/>
            <a:cxnLst/>
            <a:rect l="0" t="0" r="0" b="0"/>
            <a:pathLst>
              <a:path w="171345" h="304622">
                <a:moveTo>
                  <a:pt x="17040" y="94298"/>
                </a:moveTo>
                <a:lnTo>
                  <a:pt x="17040" y="98848"/>
                </a:lnTo>
                <a:lnTo>
                  <a:pt x="17992" y="100189"/>
                </a:lnTo>
                <a:lnTo>
                  <a:pt x="19579" y="101083"/>
                </a:lnTo>
                <a:lnTo>
                  <a:pt x="21590" y="101679"/>
                </a:lnTo>
                <a:lnTo>
                  <a:pt x="22931" y="103028"/>
                </a:lnTo>
                <a:lnTo>
                  <a:pt x="23825" y="104880"/>
                </a:lnTo>
                <a:lnTo>
                  <a:pt x="24818" y="109478"/>
                </a:lnTo>
                <a:lnTo>
                  <a:pt x="25259" y="114697"/>
                </a:lnTo>
                <a:lnTo>
                  <a:pt x="26329" y="117422"/>
                </a:lnTo>
                <a:lnTo>
                  <a:pt x="30058" y="122990"/>
                </a:lnTo>
                <a:lnTo>
                  <a:pt x="32351" y="131180"/>
                </a:lnTo>
                <a:lnTo>
                  <a:pt x="32962" y="136031"/>
                </a:lnTo>
                <a:lnTo>
                  <a:pt x="34322" y="141170"/>
                </a:lnTo>
                <a:lnTo>
                  <a:pt x="36181" y="146501"/>
                </a:lnTo>
                <a:lnTo>
                  <a:pt x="38373" y="151960"/>
                </a:lnTo>
                <a:lnTo>
                  <a:pt x="40808" y="160565"/>
                </a:lnTo>
                <a:lnTo>
                  <a:pt x="41891" y="168517"/>
                </a:lnTo>
                <a:lnTo>
                  <a:pt x="42180" y="173305"/>
                </a:lnTo>
                <a:lnTo>
                  <a:pt x="42500" y="182752"/>
                </a:lnTo>
                <a:lnTo>
                  <a:pt x="42681" y="194378"/>
                </a:lnTo>
                <a:lnTo>
                  <a:pt x="42723" y="204183"/>
                </a:lnTo>
                <a:lnTo>
                  <a:pt x="43687" y="208512"/>
                </a:lnTo>
                <a:lnTo>
                  <a:pt x="48642" y="219155"/>
                </a:lnTo>
                <a:lnTo>
                  <a:pt x="50135" y="225355"/>
                </a:lnTo>
                <a:lnTo>
                  <a:pt x="53339" y="233825"/>
                </a:lnTo>
                <a:lnTo>
                  <a:pt x="56985" y="242987"/>
                </a:lnTo>
                <a:lnTo>
                  <a:pt x="58605" y="250235"/>
                </a:lnTo>
                <a:lnTo>
                  <a:pt x="59518" y="259669"/>
                </a:lnTo>
                <a:lnTo>
                  <a:pt x="59731" y="268126"/>
                </a:lnTo>
                <a:lnTo>
                  <a:pt x="59892" y="293960"/>
                </a:lnTo>
                <a:lnTo>
                  <a:pt x="60848" y="295986"/>
                </a:lnTo>
                <a:lnTo>
                  <a:pt x="62438" y="297336"/>
                </a:lnTo>
                <a:lnTo>
                  <a:pt x="64450" y="298237"/>
                </a:lnTo>
                <a:lnTo>
                  <a:pt x="65791" y="299789"/>
                </a:lnTo>
                <a:lnTo>
                  <a:pt x="66686" y="301777"/>
                </a:lnTo>
                <a:lnTo>
                  <a:pt x="67282" y="304055"/>
                </a:lnTo>
                <a:lnTo>
                  <a:pt x="67679" y="304621"/>
                </a:lnTo>
                <a:lnTo>
                  <a:pt x="67944" y="304045"/>
                </a:lnTo>
                <a:lnTo>
                  <a:pt x="68370" y="296278"/>
                </a:lnTo>
                <a:lnTo>
                  <a:pt x="67452" y="294674"/>
                </a:lnTo>
                <a:lnTo>
                  <a:pt x="65888" y="293604"/>
                </a:lnTo>
                <a:lnTo>
                  <a:pt x="63893" y="292891"/>
                </a:lnTo>
                <a:lnTo>
                  <a:pt x="59136" y="289559"/>
                </a:lnTo>
                <a:lnTo>
                  <a:pt x="56533" y="287337"/>
                </a:lnTo>
                <a:lnTo>
                  <a:pt x="54799" y="283951"/>
                </a:lnTo>
                <a:lnTo>
                  <a:pt x="52871" y="275108"/>
                </a:lnTo>
                <a:lnTo>
                  <a:pt x="52015" y="267368"/>
                </a:lnTo>
                <a:lnTo>
                  <a:pt x="51786" y="263970"/>
                </a:lnTo>
                <a:lnTo>
                  <a:pt x="50681" y="260753"/>
                </a:lnTo>
                <a:lnTo>
                  <a:pt x="46914" y="254638"/>
                </a:lnTo>
                <a:lnTo>
                  <a:pt x="42065" y="246205"/>
                </a:lnTo>
                <a:lnTo>
                  <a:pt x="37687" y="237059"/>
                </a:lnTo>
                <a:lnTo>
                  <a:pt x="35741" y="229820"/>
                </a:lnTo>
                <a:lnTo>
                  <a:pt x="34646" y="220389"/>
                </a:lnTo>
                <a:lnTo>
                  <a:pt x="33539" y="217411"/>
                </a:lnTo>
                <a:lnTo>
                  <a:pt x="28384" y="208669"/>
                </a:lnTo>
                <a:lnTo>
                  <a:pt x="26844" y="202914"/>
                </a:lnTo>
                <a:lnTo>
                  <a:pt x="23620" y="194642"/>
                </a:lnTo>
                <a:lnTo>
                  <a:pt x="19964" y="185567"/>
                </a:lnTo>
                <a:lnTo>
                  <a:pt x="18339" y="178360"/>
                </a:lnTo>
                <a:lnTo>
                  <a:pt x="17425" y="168947"/>
                </a:lnTo>
                <a:lnTo>
                  <a:pt x="17153" y="160125"/>
                </a:lnTo>
                <a:lnTo>
                  <a:pt x="17073" y="151479"/>
                </a:lnTo>
                <a:lnTo>
                  <a:pt x="16109" y="149563"/>
                </a:lnTo>
                <a:lnTo>
                  <a:pt x="14515" y="148286"/>
                </a:lnTo>
                <a:lnTo>
                  <a:pt x="12499" y="147435"/>
                </a:lnTo>
                <a:lnTo>
                  <a:pt x="11155" y="145915"/>
                </a:lnTo>
                <a:lnTo>
                  <a:pt x="10259" y="143949"/>
                </a:lnTo>
                <a:lnTo>
                  <a:pt x="9263" y="139225"/>
                </a:lnTo>
                <a:lnTo>
                  <a:pt x="8703" y="131210"/>
                </a:lnTo>
                <a:lnTo>
                  <a:pt x="8572" y="125626"/>
                </a:lnTo>
                <a:lnTo>
                  <a:pt x="7584" y="123755"/>
                </a:lnTo>
                <a:lnTo>
                  <a:pt x="5974" y="122509"/>
                </a:lnTo>
                <a:lnTo>
                  <a:pt x="3947" y="121677"/>
                </a:lnTo>
                <a:lnTo>
                  <a:pt x="2596" y="120171"/>
                </a:lnTo>
                <a:lnTo>
                  <a:pt x="1696" y="118214"/>
                </a:lnTo>
                <a:lnTo>
                  <a:pt x="695" y="113500"/>
                </a:lnTo>
                <a:lnTo>
                  <a:pt x="132" y="105490"/>
                </a:lnTo>
                <a:lnTo>
                  <a:pt x="0" y="99907"/>
                </a:lnTo>
                <a:lnTo>
                  <a:pt x="917" y="98037"/>
                </a:lnTo>
                <a:lnTo>
                  <a:pt x="2481" y="96791"/>
                </a:lnTo>
                <a:lnTo>
                  <a:pt x="4477" y="95959"/>
                </a:lnTo>
                <a:lnTo>
                  <a:pt x="5807" y="94453"/>
                </a:lnTo>
                <a:lnTo>
                  <a:pt x="6693" y="92496"/>
                </a:lnTo>
                <a:lnTo>
                  <a:pt x="7679" y="87782"/>
                </a:lnTo>
                <a:lnTo>
                  <a:pt x="8117" y="82512"/>
                </a:lnTo>
                <a:lnTo>
                  <a:pt x="9186" y="80725"/>
                </a:lnTo>
                <a:lnTo>
                  <a:pt x="10851" y="79534"/>
                </a:lnTo>
                <a:lnTo>
                  <a:pt x="12914" y="78741"/>
                </a:lnTo>
                <a:lnTo>
                  <a:pt x="17746" y="75318"/>
                </a:lnTo>
                <a:lnTo>
                  <a:pt x="20368" y="73072"/>
                </a:lnTo>
                <a:lnTo>
                  <a:pt x="23069" y="71575"/>
                </a:lnTo>
                <a:lnTo>
                  <a:pt x="25821" y="70577"/>
                </a:lnTo>
                <a:lnTo>
                  <a:pt x="28609" y="69911"/>
                </a:lnTo>
                <a:lnTo>
                  <a:pt x="31420" y="69468"/>
                </a:lnTo>
                <a:lnTo>
                  <a:pt x="34246" y="69172"/>
                </a:lnTo>
                <a:lnTo>
                  <a:pt x="37083" y="68975"/>
                </a:lnTo>
                <a:lnTo>
                  <a:pt x="38975" y="67890"/>
                </a:lnTo>
                <a:lnTo>
                  <a:pt x="40235" y="66215"/>
                </a:lnTo>
                <a:lnTo>
                  <a:pt x="41076" y="64146"/>
                </a:lnTo>
                <a:lnTo>
                  <a:pt x="42589" y="62767"/>
                </a:lnTo>
                <a:lnTo>
                  <a:pt x="44550" y="61847"/>
                </a:lnTo>
                <a:lnTo>
                  <a:pt x="49269" y="60825"/>
                </a:lnTo>
                <a:lnTo>
                  <a:pt x="54541" y="60371"/>
                </a:lnTo>
                <a:lnTo>
                  <a:pt x="56328" y="59297"/>
                </a:lnTo>
                <a:lnTo>
                  <a:pt x="57519" y="57629"/>
                </a:lnTo>
                <a:lnTo>
                  <a:pt x="58313" y="55564"/>
                </a:lnTo>
                <a:lnTo>
                  <a:pt x="59795" y="54188"/>
                </a:lnTo>
                <a:lnTo>
                  <a:pt x="61736" y="53270"/>
                </a:lnTo>
                <a:lnTo>
                  <a:pt x="63982" y="52659"/>
                </a:lnTo>
                <a:lnTo>
                  <a:pt x="65480" y="51298"/>
                </a:lnTo>
                <a:lnTo>
                  <a:pt x="66478" y="49439"/>
                </a:lnTo>
                <a:lnTo>
                  <a:pt x="67143" y="47247"/>
                </a:lnTo>
                <a:lnTo>
                  <a:pt x="68540" y="45785"/>
                </a:lnTo>
                <a:lnTo>
                  <a:pt x="70423" y="44811"/>
                </a:lnTo>
                <a:lnTo>
                  <a:pt x="75056" y="43729"/>
                </a:lnTo>
                <a:lnTo>
                  <a:pt x="80289" y="43248"/>
                </a:lnTo>
                <a:lnTo>
                  <a:pt x="82066" y="42167"/>
                </a:lnTo>
                <a:lnTo>
                  <a:pt x="83251" y="40494"/>
                </a:lnTo>
                <a:lnTo>
                  <a:pt x="84040" y="38426"/>
                </a:lnTo>
                <a:lnTo>
                  <a:pt x="85519" y="37047"/>
                </a:lnTo>
                <a:lnTo>
                  <a:pt x="87457" y="36128"/>
                </a:lnTo>
                <a:lnTo>
                  <a:pt x="92151" y="35107"/>
                </a:lnTo>
                <a:lnTo>
                  <a:pt x="97413" y="34653"/>
                </a:lnTo>
                <a:lnTo>
                  <a:pt x="100149" y="34532"/>
                </a:lnTo>
                <a:lnTo>
                  <a:pt x="105730" y="34398"/>
                </a:lnTo>
                <a:lnTo>
                  <a:pt x="107599" y="33409"/>
                </a:lnTo>
                <a:lnTo>
                  <a:pt x="108845" y="31798"/>
                </a:lnTo>
                <a:lnTo>
                  <a:pt x="109676" y="29771"/>
                </a:lnTo>
                <a:lnTo>
                  <a:pt x="113139" y="24979"/>
                </a:lnTo>
                <a:lnTo>
                  <a:pt x="115396" y="22368"/>
                </a:lnTo>
                <a:lnTo>
                  <a:pt x="117853" y="20627"/>
                </a:lnTo>
                <a:lnTo>
                  <a:pt x="123123" y="18693"/>
                </a:lnTo>
                <a:lnTo>
                  <a:pt x="125862" y="18177"/>
                </a:lnTo>
                <a:lnTo>
                  <a:pt x="128640" y="17833"/>
                </a:lnTo>
                <a:lnTo>
                  <a:pt x="131445" y="17604"/>
                </a:lnTo>
                <a:lnTo>
                  <a:pt x="133315" y="16498"/>
                </a:lnTo>
                <a:lnTo>
                  <a:pt x="134561" y="14809"/>
                </a:lnTo>
                <a:lnTo>
                  <a:pt x="135392" y="12730"/>
                </a:lnTo>
                <a:lnTo>
                  <a:pt x="136899" y="11344"/>
                </a:lnTo>
                <a:lnTo>
                  <a:pt x="138856" y="10421"/>
                </a:lnTo>
                <a:lnTo>
                  <a:pt x="143570" y="9394"/>
                </a:lnTo>
                <a:lnTo>
                  <a:pt x="148840" y="8937"/>
                </a:lnTo>
                <a:lnTo>
                  <a:pt x="150627" y="7863"/>
                </a:lnTo>
                <a:lnTo>
                  <a:pt x="151818" y="6195"/>
                </a:lnTo>
                <a:lnTo>
                  <a:pt x="152611" y="4130"/>
                </a:lnTo>
                <a:lnTo>
                  <a:pt x="154093" y="2753"/>
                </a:lnTo>
                <a:lnTo>
                  <a:pt x="156034" y="1836"/>
                </a:lnTo>
                <a:lnTo>
                  <a:pt x="160730" y="816"/>
                </a:lnTo>
                <a:lnTo>
                  <a:pt x="163316" y="544"/>
                </a:lnTo>
                <a:lnTo>
                  <a:pt x="171344" y="0"/>
                </a:lnTo>
              </a:path>
            </a:pathLst>
          </a:custGeom>
          <a:ln w="38100" cap="flat" cmpd="sng" algn="ctr">
            <a:solidFill>
              <a:srgbClr val="00408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02"/>
          <p:cNvSpPr/>
          <p:nvPr/>
        </p:nvSpPr>
        <p:spPr>
          <a:xfrm>
            <a:off x="2343195" y="3695939"/>
            <a:ext cx="282848" cy="616029"/>
          </a:xfrm>
          <a:custGeom>
            <a:avLst/>
            <a:gdLst/>
            <a:ahLst/>
            <a:cxnLst/>
            <a:rect l="0" t="0" r="0" b="0"/>
            <a:pathLst>
              <a:path w="282848" h="616029">
                <a:moveTo>
                  <a:pt x="282847" y="7381"/>
                </a:moveTo>
                <a:lnTo>
                  <a:pt x="278296" y="7381"/>
                </a:lnTo>
                <a:lnTo>
                  <a:pt x="276003" y="6428"/>
                </a:lnTo>
                <a:lnTo>
                  <a:pt x="268225" y="1489"/>
                </a:lnTo>
                <a:lnTo>
                  <a:pt x="262696" y="0"/>
                </a:lnTo>
                <a:lnTo>
                  <a:pt x="254523" y="1878"/>
                </a:lnTo>
                <a:lnTo>
                  <a:pt x="249677" y="3712"/>
                </a:lnTo>
                <a:lnTo>
                  <a:pt x="240731" y="7792"/>
                </a:lnTo>
                <a:lnTo>
                  <a:pt x="187448" y="33752"/>
                </a:lnTo>
                <a:lnTo>
                  <a:pt x="181148" y="38297"/>
                </a:lnTo>
                <a:lnTo>
                  <a:pt x="175995" y="43231"/>
                </a:lnTo>
                <a:lnTo>
                  <a:pt x="171607" y="48426"/>
                </a:lnTo>
                <a:lnTo>
                  <a:pt x="166777" y="53794"/>
                </a:lnTo>
                <a:lnTo>
                  <a:pt x="156331" y="64839"/>
                </a:lnTo>
                <a:lnTo>
                  <a:pt x="130098" y="96417"/>
                </a:lnTo>
                <a:lnTo>
                  <a:pt x="98753" y="134583"/>
                </a:lnTo>
                <a:lnTo>
                  <a:pt x="87728" y="147427"/>
                </a:lnTo>
                <a:lnTo>
                  <a:pt x="78473" y="157895"/>
                </a:lnTo>
                <a:lnTo>
                  <a:pt x="70397" y="167731"/>
                </a:lnTo>
                <a:lnTo>
                  <a:pt x="63109" y="177146"/>
                </a:lnTo>
                <a:lnTo>
                  <a:pt x="56345" y="186280"/>
                </a:lnTo>
                <a:lnTo>
                  <a:pt x="49931" y="194274"/>
                </a:lnTo>
                <a:lnTo>
                  <a:pt x="43749" y="201509"/>
                </a:lnTo>
                <a:lnTo>
                  <a:pt x="37724" y="208237"/>
                </a:lnTo>
                <a:lnTo>
                  <a:pt x="32754" y="214628"/>
                </a:lnTo>
                <a:lnTo>
                  <a:pt x="24692" y="226808"/>
                </a:lnTo>
                <a:lnTo>
                  <a:pt x="21209" y="235581"/>
                </a:lnTo>
                <a:lnTo>
                  <a:pt x="17934" y="246192"/>
                </a:lnTo>
                <a:lnTo>
                  <a:pt x="14798" y="258028"/>
                </a:lnTo>
                <a:lnTo>
                  <a:pt x="8774" y="276259"/>
                </a:lnTo>
                <a:lnTo>
                  <a:pt x="3874" y="291665"/>
                </a:lnTo>
                <a:lnTo>
                  <a:pt x="1697" y="308037"/>
                </a:lnTo>
                <a:lnTo>
                  <a:pt x="1116" y="319260"/>
                </a:lnTo>
                <a:lnTo>
                  <a:pt x="471" y="346971"/>
                </a:lnTo>
                <a:lnTo>
                  <a:pt x="0" y="456360"/>
                </a:lnTo>
                <a:lnTo>
                  <a:pt x="1890" y="467673"/>
                </a:lnTo>
                <a:lnTo>
                  <a:pt x="5055" y="479025"/>
                </a:lnTo>
                <a:lnTo>
                  <a:pt x="9069" y="490403"/>
                </a:lnTo>
                <a:lnTo>
                  <a:pt x="14604" y="501798"/>
                </a:lnTo>
                <a:lnTo>
                  <a:pt x="21151" y="513205"/>
                </a:lnTo>
                <a:lnTo>
                  <a:pt x="28373" y="524619"/>
                </a:lnTo>
                <a:lnTo>
                  <a:pt x="36045" y="534134"/>
                </a:lnTo>
                <a:lnTo>
                  <a:pt x="44017" y="542382"/>
                </a:lnTo>
                <a:lnTo>
                  <a:pt x="52190" y="549785"/>
                </a:lnTo>
                <a:lnTo>
                  <a:pt x="59543" y="555674"/>
                </a:lnTo>
                <a:lnTo>
                  <a:pt x="66350" y="560552"/>
                </a:lnTo>
                <a:lnTo>
                  <a:pt x="72793" y="564757"/>
                </a:lnTo>
                <a:lnTo>
                  <a:pt x="78041" y="568512"/>
                </a:lnTo>
                <a:lnTo>
                  <a:pt x="86412" y="575225"/>
                </a:lnTo>
                <a:lnTo>
                  <a:pt x="90931" y="578348"/>
                </a:lnTo>
                <a:lnTo>
                  <a:pt x="95847" y="581383"/>
                </a:lnTo>
                <a:lnTo>
                  <a:pt x="101031" y="584359"/>
                </a:lnTo>
                <a:lnTo>
                  <a:pt x="111870" y="590205"/>
                </a:lnTo>
                <a:lnTo>
                  <a:pt x="117427" y="593098"/>
                </a:lnTo>
                <a:lnTo>
                  <a:pt x="123990" y="595979"/>
                </a:lnTo>
                <a:lnTo>
                  <a:pt x="131222" y="598852"/>
                </a:lnTo>
                <a:lnTo>
                  <a:pt x="138901" y="601720"/>
                </a:lnTo>
                <a:lnTo>
                  <a:pt x="146878" y="603632"/>
                </a:lnTo>
                <a:lnTo>
                  <a:pt x="155054" y="604907"/>
                </a:lnTo>
                <a:lnTo>
                  <a:pt x="163361" y="605756"/>
                </a:lnTo>
                <a:lnTo>
                  <a:pt x="172710" y="607275"/>
                </a:lnTo>
                <a:lnTo>
                  <a:pt x="182752" y="609240"/>
                </a:lnTo>
                <a:lnTo>
                  <a:pt x="193257" y="611503"/>
                </a:lnTo>
                <a:lnTo>
                  <a:pt x="201213" y="613011"/>
                </a:lnTo>
                <a:lnTo>
                  <a:pt x="207469" y="614017"/>
                </a:lnTo>
                <a:lnTo>
                  <a:pt x="248557" y="6160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603"/>
          <p:cNvSpPr/>
          <p:nvPr/>
        </p:nvSpPr>
        <p:spPr>
          <a:xfrm>
            <a:off x="2544593" y="3840584"/>
            <a:ext cx="338432" cy="385423"/>
          </a:xfrm>
          <a:custGeom>
            <a:avLst/>
            <a:gdLst/>
            <a:ahLst/>
            <a:cxnLst/>
            <a:rect l="0" t="0" r="0" b="0"/>
            <a:pathLst>
              <a:path w="338432" h="385423">
                <a:moveTo>
                  <a:pt x="167174" y="8468"/>
                </a:moveTo>
                <a:lnTo>
                  <a:pt x="148970" y="3917"/>
                </a:lnTo>
                <a:lnTo>
                  <a:pt x="142656" y="2577"/>
                </a:lnTo>
                <a:lnTo>
                  <a:pt x="133099" y="1087"/>
                </a:lnTo>
                <a:lnTo>
                  <a:pt x="123137" y="425"/>
                </a:lnTo>
                <a:lnTo>
                  <a:pt x="109358" y="52"/>
                </a:lnTo>
                <a:lnTo>
                  <a:pt x="105770" y="0"/>
                </a:lnTo>
                <a:lnTo>
                  <a:pt x="100521" y="1870"/>
                </a:lnTo>
                <a:lnTo>
                  <a:pt x="94163" y="5022"/>
                </a:lnTo>
                <a:lnTo>
                  <a:pt x="87068" y="9028"/>
                </a:lnTo>
                <a:lnTo>
                  <a:pt x="74104" y="16020"/>
                </a:lnTo>
                <a:lnTo>
                  <a:pt x="67980" y="19217"/>
                </a:lnTo>
                <a:lnTo>
                  <a:pt x="58635" y="25311"/>
                </a:lnTo>
                <a:lnTo>
                  <a:pt x="54810" y="28269"/>
                </a:lnTo>
                <a:lnTo>
                  <a:pt x="48019" y="36636"/>
                </a:lnTo>
                <a:lnTo>
                  <a:pt x="31348" y="62080"/>
                </a:lnTo>
                <a:lnTo>
                  <a:pt x="26141" y="70880"/>
                </a:lnTo>
                <a:lnTo>
                  <a:pt x="20764" y="80556"/>
                </a:lnTo>
                <a:lnTo>
                  <a:pt x="15275" y="90817"/>
                </a:lnTo>
                <a:lnTo>
                  <a:pt x="11616" y="99562"/>
                </a:lnTo>
                <a:lnTo>
                  <a:pt x="9176" y="107297"/>
                </a:lnTo>
                <a:lnTo>
                  <a:pt x="7549" y="114359"/>
                </a:lnTo>
                <a:lnTo>
                  <a:pt x="709" y="147053"/>
                </a:lnTo>
                <a:lnTo>
                  <a:pt x="0" y="161818"/>
                </a:lnTo>
                <a:lnTo>
                  <a:pt x="480" y="178329"/>
                </a:lnTo>
                <a:lnTo>
                  <a:pt x="1752" y="196004"/>
                </a:lnTo>
                <a:lnTo>
                  <a:pt x="3553" y="209692"/>
                </a:lnTo>
                <a:lnTo>
                  <a:pt x="5705" y="220722"/>
                </a:lnTo>
                <a:lnTo>
                  <a:pt x="8094" y="229981"/>
                </a:lnTo>
                <a:lnTo>
                  <a:pt x="13286" y="252968"/>
                </a:lnTo>
                <a:lnTo>
                  <a:pt x="16005" y="265766"/>
                </a:lnTo>
                <a:lnTo>
                  <a:pt x="19722" y="277155"/>
                </a:lnTo>
                <a:lnTo>
                  <a:pt x="24105" y="287605"/>
                </a:lnTo>
                <a:lnTo>
                  <a:pt x="28932" y="297430"/>
                </a:lnTo>
                <a:lnTo>
                  <a:pt x="35960" y="308742"/>
                </a:lnTo>
                <a:lnTo>
                  <a:pt x="44456" y="321046"/>
                </a:lnTo>
                <a:lnTo>
                  <a:pt x="53929" y="334010"/>
                </a:lnTo>
                <a:lnTo>
                  <a:pt x="61198" y="343606"/>
                </a:lnTo>
                <a:lnTo>
                  <a:pt x="66996" y="350956"/>
                </a:lnTo>
                <a:lnTo>
                  <a:pt x="71813" y="356808"/>
                </a:lnTo>
                <a:lnTo>
                  <a:pt x="76930" y="360710"/>
                </a:lnTo>
                <a:lnTo>
                  <a:pt x="82247" y="363311"/>
                </a:lnTo>
                <a:lnTo>
                  <a:pt x="87696" y="365045"/>
                </a:lnTo>
                <a:lnTo>
                  <a:pt x="94186" y="368106"/>
                </a:lnTo>
                <a:lnTo>
                  <a:pt x="101370" y="372052"/>
                </a:lnTo>
                <a:lnTo>
                  <a:pt x="109017" y="376588"/>
                </a:lnTo>
                <a:lnTo>
                  <a:pt x="116020" y="379611"/>
                </a:lnTo>
                <a:lnTo>
                  <a:pt x="122594" y="381627"/>
                </a:lnTo>
                <a:lnTo>
                  <a:pt x="128881" y="382970"/>
                </a:lnTo>
                <a:lnTo>
                  <a:pt x="138408" y="384463"/>
                </a:lnTo>
                <a:lnTo>
                  <a:pt x="146769" y="385127"/>
                </a:lnTo>
                <a:lnTo>
                  <a:pt x="156835" y="385422"/>
                </a:lnTo>
                <a:lnTo>
                  <a:pt x="162186" y="384548"/>
                </a:lnTo>
                <a:lnTo>
                  <a:pt x="167659" y="383013"/>
                </a:lnTo>
                <a:lnTo>
                  <a:pt x="173212" y="381037"/>
                </a:lnTo>
                <a:lnTo>
                  <a:pt x="178819" y="378768"/>
                </a:lnTo>
                <a:lnTo>
                  <a:pt x="184463" y="376302"/>
                </a:lnTo>
                <a:lnTo>
                  <a:pt x="195813" y="371022"/>
                </a:lnTo>
                <a:lnTo>
                  <a:pt x="207207" y="365501"/>
                </a:lnTo>
                <a:lnTo>
                  <a:pt x="211960" y="361743"/>
                </a:lnTo>
                <a:lnTo>
                  <a:pt x="219782" y="352486"/>
                </a:lnTo>
                <a:lnTo>
                  <a:pt x="226058" y="345446"/>
                </a:lnTo>
                <a:lnTo>
                  <a:pt x="243192" y="327463"/>
                </a:lnTo>
                <a:lnTo>
                  <a:pt x="265157" y="305021"/>
                </a:lnTo>
                <a:lnTo>
                  <a:pt x="271549" y="297610"/>
                </a:lnTo>
                <a:lnTo>
                  <a:pt x="277715" y="289812"/>
                </a:lnTo>
                <a:lnTo>
                  <a:pt x="283730" y="281755"/>
                </a:lnTo>
                <a:lnTo>
                  <a:pt x="295494" y="265184"/>
                </a:lnTo>
                <a:lnTo>
                  <a:pt x="301298" y="256765"/>
                </a:lnTo>
                <a:lnTo>
                  <a:pt x="307073" y="245437"/>
                </a:lnTo>
                <a:lnTo>
                  <a:pt x="312827" y="232170"/>
                </a:lnTo>
                <a:lnTo>
                  <a:pt x="318569" y="217610"/>
                </a:lnTo>
                <a:lnTo>
                  <a:pt x="323349" y="205999"/>
                </a:lnTo>
                <a:lnTo>
                  <a:pt x="331200" y="188017"/>
                </a:lnTo>
                <a:lnTo>
                  <a:pt x="333675" y="179602"/>
                </a:lnTo>
                <a:lnTo>
                  <a:pt x="335325" y="171135"/>
                </a:lnTo>
                <a:lnTo>
                  <a:pt x="336424" y="162633"/>
                </a:lnTo>
                <a:lnTo>
                  <a:pt x="337158" y="154107"/>
                </a:lnTo>
                <a:lnTo>
                  <a:pt x="337646" y="145566"/>
                </a:lnTo>
                <a:lnTo>
                  <a:pt x="338189" y="129408"/>
                </a:lnTo>
                <a:lnTo>
                  <a:pt x="338431" y="115877"/>
                </a:lnTo>
                <a:lnTo>
                  <a:pt x="337543" y="109601"/>
                </a:lnTo>
                <a:lnTo>
                  <a:pt x="335998" y="103513"/>
                </a:lnTo>
                <a:lnTo>
                  <a:pt x="331742" y="91668"/>
                </a:lnTo>
                <a:lnTo>
                  <a:pt x="326675" y="80053"/>
                </a:lnTo>
                <a:lnTo>
                  <a:pt x="318708" y="68541"/>
                </a:lnTo>
                <a:lnTo>
                  <a:pt x="309770" y="58027"/>
                </a:lnTo>
                <a:lnTo>
                  <a:pt x="302622" y="50180"/>
                </a:lnTo>
                <a:lnTo>
                  <a:pt x="293731" y="43516"/>
                </a:lnTo>
                <a:lnTo>
                  <a:pt x="283429" y="37380"/>
                </a:lnTo>
                <a:lnTo>
                  <a:pt x="272500" y="31478"/>
                </a:lnTo>
                <a:lnTo>
                  <a:pt x="255638" y="22800"/>
                </a:lnTo>
                <a:lnTo>
                  <a:pt x="249962" y="20880"/>
                </a:lnTo>
                <a:lnTo>
                  <a:pt x="244274" y="19600"/>
                </a:lnTo>
                <a:lnTo>
                  <a:pt x="238576" y="18747"/>
                </a:lnTo>
                <a:lnTo>
                  <a:pt x="231921" y="18178"/>
                </a:lnTo>
                <a:lnTo>
                  <a:pt x="224626" y="17799"/>
                </a:lnTo>
                <a:lnTo>
                  <a:pt x="209853" y="17378"/>
                </a:lnTo>
                <a:lnTo>
                  <a:pt x="196938" y="17190"/>
                </a:lnTo>
                <a:lnTo>
                  <a:pt x="188921" y="18093"/>
                </a:lnTo>
                <a:lnTo>
                  <a:pt x="179767" y="19647"/>
                </a:lnTo>
                <a:lnTo>
                  <a:pt x="169854" y="21636"/>
                </a:lnTo>
                <a:lnTo>
                  <a:pt x="162293" y="22961"/>
                </a:lnTo>
                <a:lnTo>
                  <a:pt x="156300" y="23846"/>
                </a:lnTo>
                <a:lnTo>
                  <a:pt x="146149" y="24828"/>
                </a:lnTo>
                <a:lnTo>
                  <a:pt x="140775" y="25089"/>
                </a:lnTo>
                <a:lnTo>
                  <a:pt x="107166" y="3418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604"/>
          <p:cNvSpPr/>
          <p:nvPr/>
        </p:nvSpPr>
        <p:spPr>
          <a:xfrm>
            <a:off x="3046094" y="4089082"/>
            <a:ext cx="25719" cy="210013"/>
          </a:xfrm>
          <a:custGeom>
            <a:avLst/>
            <a:gdLst/>
            <a:ahLst/>
            <a:cxnLst/>
            <a:rect l="0" t="0" r="0" b="0"/>
            <a:pathLst>
              <a:path w="25719" h="210013">
                <a:moveTo>
                  <a:pt x="0" y="0"/>
                </a:moveTo>
                <a:lnTo>
                  <a:pt x="4551" y="13653"/>
                </a:lnTo>
                <a:lnTo>
                  <a:pt x="5892" y="20532"/>
                </a:lnTo>
                <a:lnTo>
                  <a:pt x="6786" y="27975"/>
                </a:lnTo>
                <a:lnTo>
                  <a:pt x="7381" y="35796"/>
                </a:lnTo>
                <a:lnTo>
                  <a:pt x="8731" y="44819"/>
                </a:lnTo>
                <a:lnTo>
                  <a:pt x="10583" y="54644"/>
                </a:lnTo>
                <a:lnTo>
                  <a:pt x="12771" y="65005"/>
                </a:lnTo>
                <a:lnTo>
                  <a:pt x="14229" y="74769"/>
                </a:lnTo>
                <a:lnTo>
                  <a:pt x="15201" y="84136"/>
                </a:lnTo>
                <a:lnTo>
                  <a:pt x="15849" y="93238"/>
                </a:lnTo>
                <a:lnTo>
                  <a:pt x="16281" y="101211"/>
                </a:lnTo>
                <a:lnTo>
                  <a:pt x="16762" y="115150"/>
                </a:lnTo>
                <a:lnTo>
                  <a:pt x="17069" y="148370"/>
                </a:lnTo>
                <a:lnTo>
                  <a:pt x="17136" y="194351"/>
                </a:lnTo>
                <a:lnTo>
                  <a:pt x="18092" y="198148"/>
                </a:lnTo>
                <a:lnTo>
                  <a:pt x="19681" y="200679"/>
                </a:lnTo>
                <a:lnTo>
                  <a:pt x="21693" y="202366"/>
                </a:lnTo>
                <a:lnTo>
                  <a:pt x="23035" y="204443"/>
                </a:lnTo>
                <a:lnTo>
                  <a:pt x="23929" y="206780"/>
                </a:lnTo>
                <a:lnTo>
                  <a:pt x="24525" y="209291"/>
                </a:lnTo>
                <a:lnTo>
                  <a:pt x="24923" y="210012"/>
                </a:lnTo>
                <a:lnTo>
                  <a:pt x="25188" y="209541"/>
                </a:lnTo>
                <a:lnTo>
                  <a:pt x="25718" y="2057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05"/>
          <p:cNvSpPr/>
          <p:nvPr/>
        </p:nvSpPr>
        <p:spPr>
          <a:xfrm>
            <a:off x="3161171" y="3780472"/>
            <a:ext cx="90664" cy="462916"/>
          </a:xfrm>
          <a:custGeom>
            <a:avLst/>
            <a:gdLst/>
            <a:ahLst/>
            <a:cxnLst/>
            <a:rect l="0" t="0" r="0" b="0"/>
            <a:pathLst>
              <a:path w="90664" h="462916">
                <a:moveTo>
                  <a:pt x="4939" y="0"/>
                </a:moveTo>
                <a:lnTo>
                  <a:pt x="388" y="13653"/>
                </a:lnTo>
                <a:lnTo>
                  <a:pt x="0" y="19579"/>
                </a:lnTo>
                <a:lnTo>
                  <a:pt x="2109" y="31244"/>
                </a:lnTo>
                <a:lnTo>
                  <a:pt x="13201" y="75827"/>
                </a:lnTo>
                <a:lnTo>
                  <a:pt x="17115" y="93414"/>
                </a:lnTo>
                <a:lnTo>
                  <a:pt x="30239" y="157623"/>
                </a:lnTo>
                <a:lnTo>
                  <a:pt x="33235" y="170805"/>
                </a:lnTo>
                <a:lnTo>
                  <a:pt x="57624" y="299734"/>
                </a:lnTo>
                <a:lnTo>
                  <a:pt x="69947" y="356735"/>
                </a:lnTo>
                <a:lnTo>
                  <a:pt x="73995" y="377841"/>
                </a:lnTo>
                <a:lnTo>
                  <a:pt x="76694" y="394769"/>
                </a:lnTo>
                <a:lnTo>
                  <a:pt x="79692" y="419293"/>
                </a:lnTo>
                <a:lnTo>
                  <a:pt x="81025" y="433368"/>
                </a:lnTo>
                <a:lnTo>
                  <a:pt x="81775" y="446646"/>
                </a:lnTo>
                <a:lnTo>
                  <a:pt x="82833" y="450164"/>
                </a:lnTo>
                <a:lnTo>
                  <a:pt x="84491" y="453462"/>
                </a:lnTo>
                <a:lnTo>
                  <a:pt x="90663" y="4629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06"/>
          <p:cNvSpPr/>
          <p:nvPr/>
        </p:nvSpPr>
        <p:spPr>
          <a:xfrm>
            <a:off x="3320414" y="3720465"/>
            <a:ext cx="371564" cy="582931"/>
          </a:xfrm>
          <a:custGeom>
            <a:avLst/>
            <a:gdLst/>
            <a:ahLst/>
            <a:cxnLst/>
            <a:rect l="0" t="0" r="0" b="0"/>
            <a:pathLst>
              <a:path w="371564" h="582931">
                <a:moveTo>
                  <a:pt x="0" y="0"/>
                </a:moveTo>
                <a:lnTo>
                  <a:pt x="9102" y="13652"/>
                </a:lnTo>
                <a:lnTo>
                  <a:pt x="13688" y="17674"/>
                </a:lnTo>
                <a:lnTo>
                  <a:pt x="18651" y="20355"/>
                </a:lnTo>
                <a:lnTo>
                  <a:pt x="23864" y="22142"/>
                </a:lnTo>
                <a:lnTo>
                  <a:pt x="28292" y="25239"/>
                </a:lnTo>
                <a:lnTo>
                  <a:pt x="35752" y="33760"/>
                </a:lnTo>
                <a:lnTo>
                  <a:pt x="47323" y="41356"/>
                </a:lnTo>
                <a:lnTo>
                  <a:pt x="54409" y="44716"/>
                </a:lnTo>
                <a:lnTo>
                  <a:pt x="61990" y="47908"/>
                </a:lnTo>
                <a:lnTo>
                  <a:pt x="69902" y="50988"/>
                </a:lnTo>
                <a:lnTo>
                  <a:pt x="86313" y="56952"/>
                </a:lnTo>
                <a:lnTo>
                  <a:pt x="128665" y="71411"/>
                </a:lnTo>
                <a:lnTo>
                  <a:pt x="138165" y="75230"/>
                </a:lnTo>
                <a:lnTo>
                  <a:pt x="148307" y="79680"/>
                </a:lnTo>
                <a:lnTo>
                  <a:pt x="158879" y="84553"/>
                </a:lnTo>
                <a:lnTo>
                  <a:pt x="210165" y="109613"/>
                </a:lnTo>
                <a:lnTo>
                  <a:pt x="225835" y="117843"/>
                </a:lnTo>
                <a:lnTo>
                  <a:pt x="239140" y="125234"/>
                </a:lnTo>
                <a:lnTo>
                  <a:pt x="250866" y="132067"/>
                </a:lnTo>
                <a:lnTo>
                  <a:pt x="274057" y="144739"/>
                </a:lnTo>
                <a:lnTo>
                  <a:pt x="285574" y="150785"/>
                </a:lnTo>
                <a:lnTo>
                  <a:pt x="295158" y="158626"/>
                </a:lnTo>
                <a:lnTo>
                  <a:pt x="303452" y="167663"/>
                </a:lnTo>
                <a:lnTo>
                  <a:pt x="310886" y="177497"/>
                </a:lnTo>
                <a:lnTo>
                  <a:pt x="319653" y="190721"/>
                </a:lnTo>
                <a:lnTo>
                  <a:pt x="329307" y="206205"/>
                </a:lnTo>
                <a:lnTo>
                  <a:pt x="339554" y="223195"/>
                </a:lnTo>
                <a:lnTo>
                  <a:pt x="347336" y="238332"/>
                </a:lnTo>
                <a:lnTo>
                  <a:pt x="353478" y="252232"/>
                </a:lnTo>
                <a:lnTo>
                  <a:pt x="358525" y="265310"/>
                </a:lnTo>
                <a:lnTo>
                  <a:pt x="362842" y="277838"/>
                </a:lnTo>
                <a:lnTo>
                  <a:pt x="366672" y="290000"/>
                </a:lnTo>
                <a:lnTo>
                  <a:pt x="370178" y="301918"/>
                </a:lnTo>
                <a:lnTo>
                  <a:pt x="371563" y="313674"/>
                </a:lnTo>
                <a:lnTo>
                  <a:pt x="371534" y="325321"/>
                </a:lnTo>
                <a:lnTo>
                  <a:pt x="370562" y="336895"/>
                </a:lnTo>
                <a:lnTo>
                  <a:pt x="369914" y="348422"/>
                </a:lnTo>
                <a:lnTo>
                  <a:pt x="369194" y="371389"/>
                </a:lnTo>
                <a:lnTo>
                  <a:pt x="367097" y="381895"/>
                </a:lnTo>
                <a:lnTo>
                  <a:pt x="363794" y="391757"/>
                </a:lnTo>
                <a:lnTo>
                  <a:pt x="359687" y="401189"/>
                </a:lnTo>
                <a:lnTo>
                  <a:pt x="355997" y="411286"/>
                </a:lnTo>
                <a:lnTo>
                  <a:pt x="352584" y="421829"/>
                </a:lnTo>
                <a:lnTo>
                  <a:pt x="349356" y="432666"/>
                </a:lnTo>
                <a:lnTo>
                  <a:pt x="343394" y="445607"/>
                </a:lnTo>
                <a:lnTo>
                  <a:pt x="335610" y="459948"/>
                </a:lnTo>
                <a:lnTo>
                  <a:pt x="326610" y="475225"/>
                </a:lnTo>
                <a:lnTo>
                  <a:pt x="317753" y="487314"/>
                </a:lnTo>
                <a:lnTo>
                  <a:pt x="308990" y="497278"/>
                </a:lnTo>
                <a:lnTo>
                  <a:pt x="278946" y="526959"/>
                </a:lnTo>
                <a:lnTo>
                  <a:pt x="271689" y="533233"/>
                </a:lnTo>
                <a:lnTo>
                  <a:pt x="263994" y="539321"/>
                </a:lnTo>
                <a:lnTo>
                  <a:pt x="256006" y="545285"/>
                </a:lnTo>
                <a:lnTo>
                  <a:pt x="248776" y="550213"/>
                </a:lnTo>
                <a:lnTo>
                  <a:pt x="242051" y="554451"/>
                </a:lnTo>
                <a:lnTo>
                  <a:pt x="235663" y="558229"/>
                </a:lnTo>
                <a:lnTo>
                  <a:pt x="228546" y="561700"/>
                </a:lnTo>
                <a:lnTo>
                  <a:pt x="220944" y="564966"/>
                </a:lnTo>
                <a:lnTo>
                  <a:pt x="213019" y="568097"/>
                </a:lnTo>
                <a:lnTo>
                  <a:pt x="201673" y="574115"/>
                </a:lnTo>
                <a:lnTo>
                  <a:pt x="188595" y="5829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607"/>
          <p:cNvSpPr/>
          <p:nvPr/>
        </p:nvSpPr>
        <p:spPr>
          <a:xfrm>
            <a:off x="2437447" y="3043237"/>
            <a:ext cx="1243013" cy="25688"/>
          </a:xfrm>
          <a:custGeom>
            <a:avLst/>
            <a:gdLst/>
            <a:ahLst/>
            <a:cxnLst/>
            <a:rect l="0" t="0" r="0" b="0"/>
            <a:pathLst>
              <a:path w="1243013" h="25688">
                <a:moveTo>
                  <a:pt x="0" y="8573"/>
                </a:moveTo>
                <a:lnTo>
                  <a:pt x="22143" y="15953"/>
                </a:lnTo>
                <a:lnTo>
                  <a:pt x="26669" y="16615"/>
                </a:lnTo>
                <a:lnTo>
                  <a:pt x="61438" y="17075"/>
                </a:lnTo>
                <a:lnTo>
                  <a:pt x="277264" y="17142"/>
                </a:lnTo>
                <a:lnTo>
                  <a:pt x="294380" y="18096"/>
                </a:lnTo>
                <a:lnTo>
                  <a:pt x="312458" y="19684"/>
                </a:lnTo>
                <a:lnTo>
                  <a:pt x="345563" y="23036"/>
                </a:lnTo>
                <a:lnTo>
                  <a:pt x="357058" y="23930"/>
                </a:lnTo>
                <a:lnTo>
                  <a:pt x="366626" y="24526"/>
                </a:lnTo>
                <a:lnTo>
                  <a:pt x="397577" y="25188"/>
                </a:lnTo>
                <a:lnTo>
                  <a:pt x="538595" y="25687"/>
                </a:lnTo>
                <a:lnTo>
                  <a:pt x="573376" y="24744"/>
                </a:lnTo>
                <a:lnTo>
                  <a:pt x="642501" y="21158"/>
                </a:lnTo>
                <a:lnTo>
                  <a:pt x="668364" y="18867"/>
                </a:lnTo>
                <a:lnTo>
                  <a:pt x="688464" y="16389"/>
                </a:lnTo>
                <a:lnTo>
                  <a:pt x="704721" y="13783"/>
                </a:lnTo>
                <a:lnTo>
                  <a:pt x="726989" y="12046"/>
                </a:lnTo>
                <a:lnTo>
                  <a:pt x="753264" y="10888"/>
                </a:lnTo>
                <a:lnTo>
                  <a:pt x="829614" y="9259"/>
                </a:lnTo>
                <a:lnTo>
                  <a:pt x="850256" y="9030"/>
                </a:lnTo>
                <a:lnTo>
                  <a:pt x="875448" y="7925"/>
                </a:lnTo>
                <a:lnTo>
                  <a:pt x="933918" y="4157"/>
                </a:lnTo>
                <a:lnTo>
                  <a:pt x="969322" y="2772"/>
                </a:lnTo>
                <a:lnTo>
                  <a:pt x="1086248" y="821"/>
                </a:lnTo>
                <a:lnTo>
                  <a:pt x="124301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608"/>
          <p:cNvSpPr/>
          <p:nvPr/>
        </p:nvSpPr>
        <p:spPr>
          <a:xfrm>
            <a:off x="3989070" y="2606191"/>
            <a:ext cx="363753" cy="333666"/>
          </a:xfrm>
          <a:custGeom>
            <a:avLst/>
            <a:gdLst/>
            <a:ahLst/>
            <a:cxnLst/>
            <a:rect l="0" t="0" r="0" b="0"/>
            <a:pathLst>
              <a:path w="363753" h="333666">
                <a:moveTo>
                  <a:pt x="0" y="77001"/>
                </a:moveTo>
                <a:lnTo>
                  <a:pt x="9101" y="63349"/>
                </a:lnTo>
                <a:lnTo>
                  <a:pt x="18650" y="54106"/>
                </a:lnTo>
                <a:lnTo>
                  <a:pt x="23863" y="50307"/>
                </a:lnTo>
                <a:lnTo>
                  <a:pt x="31148" y="45870"/>
                </a:lnTo>
                <a:lnTo>
                  <a:pt x="39816" y="41007"/>
                </a:lnTo>
                <a:lnTo>
                  <a:pt x="65137" y="27601"/>
                </a:lnTo>
                <a:lnTo>
                  <a:pt x="71999" y="24065"/>
                </a:lnTo>
                <a:lnTo>
                  <a:pt x="79432" y="20756"/>
                </a:lnTo>
                <a:lnTo>
                  <a:pt x="87244" y="17597"/>
                </a:lnTo>
                <a:lnTo>
                  <a:pt x="95310" y="14538"/>
                </a:lnTo>
                <a:lnTo>
                  <a:pt x="105450" y="11547"/>
                </a:lnTo>
                <a:lnTo>
                  <a:pt x="116972" y="8600"/>
                </a:lnTo>
                <a:lnTo>
                  <a:pt x="129416" y="5683"/>
                </a:lnTo>
                <a:lnTo>
                  <a:pt x="140570" y="3738"/>
                </a:lnTo>
                <a:lnTo>
                  <a:pt x="150863" y="2441"/>
                </a:lnTo>
                <a:lnTo>
                  <a:pt x="160583" y="1577"/>
                </a:lnTo>
                <a:lnTo>
                  <a:pt x="168968" y="1001"/>
                </a:lnTo>
                <a:lnTo>
                  <a:pt x="183364" y="361"/>
                </a:lnTo>
                <a:lnTo>
                  <a:pt x="206730" y="0"/>
                </a:lnTo>
                <a:lnTo>
                  <a:pt x="214019" y="902"/>
                </a:lnTo>
                <a:lnTo>
                  <a:pt x="220785" y="2456"/>
                </a:lnTo>
                <a:lnTo>
                  <a:pt x="227200" y="4444"/>
                </a:lnTo>
                <a:lnTo>
                  <a:pt x="236867" y="9194"/>
                </a:lnTo>
                <a:lnTo>
                  <a:pt x="247665" y="17222"/>
                </a:lnTo>
                <a:lnTo>
                  <a:pt x="256897" y="25634"/>
                </a:lnTo>
                <a:lnTo>
                  <a:pt x="259847" y="28469"/>
                </a:lnTo>
                <a:lnTo>
                  <a:pt x="261813" y="32264"/>
                </a:lnTo>
                <a:lnTo>
                  <a:pt x="263999" y="41560"/>
                </a:lnTo>
                <a:lnTo>
                  <a:pt x="263629" y="47659"/>
                </a:lnTo>
                <a:lnTo>
                  <a:pt x="262430" y="54582"/>
                </a:lnTo>
                <a:lnTo>
                  <a:pt x="260678" y="62055"/>
                </a:lnTo>
                <a:lnTo>
                  <a:pt x="258558" y="68942"/>
                </a:lnTo>
                <a:lnTo>
                  <a:pt x="256192" y="75438"/>
                </a:lnTo>
                <a:lnTo>
                  <a:pt x="253662" y="81674"/>
                </a:lnTo>
                <a:lnTo>
                  <a:pt x="248311" y="91143"/>
                </a:lnTo>
                <a:lnTo>
                  <a:pt x="240852" y="100431"/>
                </a:lnTo>
                <a:lnTo>
                  <a:pt x="234863" y="106909"/>
                </a:lnTo>
                <a:lnTo>
                  <a:pt x="228013" y="114085"/>
                </a:lnTo>
                <a:lnTo>
                  <a:pt x="221541" y="119821"/>
                </a:lnTo>
                <a:lnTo>
                  <a:pt x="215321" y="124598"/>
                </a:lnTo>
                <a:lnTo>
                  <a:pt x="209270" y="128735"/>
                </a:lnTo>
                <a:lnTo>
                  <a:pt x="201426" y="133397"/>
                </a:lnTo>
                <a:lnTo>
                  <a:pt x="192386" y="138411"/>
                </a:lnTo>
                <a:lnTo>
                  <a:pt x="172182" y="149062"/>
                </a:lnTo>
                <a:lnTo>
                  <a:pt x="150503" y="160145"/>
                </a:lnTo>
                <a:lnTo>
                  <a:pt x="141293" y="163863"/>
                </a:lnTo>
                <a:lnTo>
                  <a:pt x="133247" y="166342"/>
                </a:lnTo>
                <a:lnTo>
                  <a:pt x="115749" y="170319"/>
                </a:lnTo>
                <a:lnTo>
                  <a:pt x="114314" y="169693"/>
                </a:lnTo>
                <a:lnTo>
                  <a:pt x="113357" y="168323"/>
                </a:lnTo>
                <a:lnTo>
                  <a:pt x="112718" y="166458"/>
                </a:lnTo>
                <a:lnTo>
                  <a:pt x="113245" y="165214"/>
                </a:lnTo>
                <a:lnTo>
                  <a:pt x="114550" y="164385"/>
                </a:lnTo>
                <a:lnTo>
                  <a:pt x="118538" y="163463"/>
                </a:lnTo>
                <a:lnTo>
                  <a:pt x="123486" y="163054"/>
                </a:lnTo>
                <a:lnTo>
                  <a:pt x="131400" y="160332"/>
                </a:lnTo>
                <a:lnTo>
                  <a:pt x="136177" y="158272"/>
                </a:lnTo>
                <a:lnTo>
                  <a:pt x="143172" y="155947"/>
                </a:lnTo>
                <a:lnTo>
                  <a:pt x="151645" y="153444"/>
                </a:lnTo>
                <a:lnTo>
                  <a:pt x="161104" y="150823"/>
                </a:lnTo>
                <a:lnTo>
                  <a:pt x="170268" y="149076"/>
                </a:lnTo>
                <a:lnTo>
                  <a:pt x="179234" y="147911"/>
                </a:lnTo>
                <a:lnTo>
                  <a:pt x="188069" y="147134"/>
                </a:lnTo>
                <a:lnTo>
                  <a:pt x="195864" y="146616"/>
                </a:lnTo>
                <a:lnTo>
                  <a:pt x="209605" y="146041"/>
                </a:lnTo>
                <a:lnTo>
                  <a:pt x="262681" y="145642"/>
                </a:lnTo>
                <a:lnTo>
                  <a:pt x="272276" y="145622"/>
                </a:lnTo>
                <a:lnTo>
                  <a:pt x="280577" y="146560"/>
                </a:lnTo>
                <a:lnTo>
                  <a:pt x="288016" y="148139"/>
                </a:lnTo>
                <a:lnTo>
                  <a:pt x="294880" y="150144"/>
                </a:lnTo>
                <a:lnTo>
                  <a:pt x="301362" y="152433"/>
                </a:lnTo>
                <a:lnTo>
                  <a:pt x="307588" y="154911"/>
                </a:lnTo>
                <a:lnTo>
                  <a:pt x="313643" y="157516"/>
                </a:lnTo>
                <a:lnTo>
                  <a:pt x="325452" y="162951"/>
                </a:lnTo>
                <a:lnTo>
                  <a:pt x="336098" y="168541"/>
                </a:lnTo>
                <a:lnTo>
                  <a:pt x="347446" y="177043"/>
                </a:lnTo>
                <a:lnTo>
                  <a:pt x="353810" y="182742"/>
                </a:lnTo>
                <a:lnTo>
                  <a:pt x="359814" y="190990"/>
                </a:lnTo>
                <a:lnTo>
                  <a:pt x="362748" y="195856"/>
                </a:lnTo>
                <a:lnTo>
                  <a:pt x="363752" y="201958"/>
                </a:lnTo>
                <a:lnTo>
                  <a:pt x="363468" y="208883"/>
                </a:lnTo>
                <a:lnTo>
                  <a:pt x="362327" y="216357"/>
                </a:lnTo>
                <a:lnTo>
                  <a:pt x="361567" y="222293"/>
                </a:lnTo>
                <a:lnTo>
                  <a:pt x="360721" y="231428"/>
                </a:lnTo>
                <a:lnTo>
                  <a:pt x="358590" y="235197"/>
                </a:lnTo>
                <a:lnTo>
                  <a:pt x="351143" y="241925"/>
                </a:lnTo>
                <a:lnTo>
                  <a:pt x="341484" y="248091"/>
                </a:lnTo>
                <a:lnTo>
                  <a:pt x="336240" y="251068"/>
                </a:lnTo>
                <a:lnTo>
                  <a:pt x="327875" y="259457"/>
                </a:lnTo>
                <a:lnTo>
                  <a:pt x="324310" y="264361"/>
                </a:lnTo>
                <a:lnTo>
                  <a:pt x="319077" y="268583"/>
                </a:lnTo>
                <a:lnTo>
                  <a:pt x="312730" y="272350"/>
                </a:lnTo>
                <a:lnTo>
                  <a:pt x="286563" y="285239"/>
                </a:lnTo>
                <a:lnTo>
                  <a:pt x="275815" y="289169"/>
                </a:lnTo>
                <a:lnTo>
                  <a:pt x="261981" y="293694"/>
                </a:lnTo>
                <a:lnTo>
                  <a:pt x="210076" y="310093"/>
                </a:lnTo>
                <a:lnTo>
                  <a:pt x="154685" y="328354"/>
                </a:lnTo>
                <a:lnTo>
                  <a:pt x="145986" y="330295"/>
                </a:lnTo>
                <a:lnTo>
                  <a:pt x="137329" y="331588"/>
                </a:lnTo>
                <a:lnTo>
                  <a:pt x="128700" y="332451"/>
                </a:lnTo>
                <a:lnTo>
                  <a:pt x="121042" y="333026"/>
                </a:lnTo>
                <a:lnTo>
                  <a:pt x="114033" y="333409"/>
                </a:lnTo>
                <a:lnTo>
                  <a:pt x="107454" y="333665"/>
                </a:lnTo>
                <a:lnTo>
                  <a:pt x="100211" y="332883"/>
                </a:lnTo>
                <a:lnTo>
                  <a:pt x="92524" y="331409"/>
                </a:lnTo>
                <a:lnTo>
                  <a:pt x="84543" y="329474"/>
                </a:lnTo>
                <a:lnTo>
                  <a:pt x="77317" y="328184"/>
                </a:lnTo>
                <a:lnTo>
                  <a:pt x="70594" y="327324"/>
                </a:lnTo>
                <a:lnTo>
                  <a:pt x="64208" y="326750"/>
                </a:lnTo>
                <a:lnTo>
                  <a:pt x="57093" y="324463"/>
                </a:lnTo>
                <a:lnTo>
                  <a:pt x="49492" y="321033"/>
                </a:lnTo>
                <a:lnTo>
                  <a:pt x="41566" y="316842"/>
                </a:lnTo>
                <a:lnTo>
                  <a:pt x="34378" y="312142"/>
                </a:lnTo>
                <a:lnTo>
                  <a:pt x="27681" y="307105"/>
                </a:lnTo>
                <a:lnTo>
                  <a:pt x="12346" y="294433"/>
                </a:lnTo>
                <a:lnTo>
                  <a:pt x="7710" y="290160"/>
                </a:lnTo>
                <a:lnTo>
                  <a:pt x="0" y="2827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609"/>
          <p:cNvSpPr/>
          <p:nvPr/>
        </p:nvSpPr>
        <p:spPr>
          <a:xfrm>
            <a:off x="3886200" y="2991806"/>
            <a:ext cx="720091" cy="25715"/>
          </a:xfrm>
          <a:custGeom>
            <a:avLst/>
            <a:gdLst/>
            <a:ahLst/>
            <a:cxnLst/>
            <a:rect l="0" t="0" r="0" b="0"/>
            <a:pathLst>
              <a:path w="720091" h="25715">
                <a:moveTo>
                  <a:pt x="0" y="25714"/>
                </a:moveTo>
                <a:lnTo>
                  <a:pt x="100616" y="25714"/>
                </a:lnTo>
                <a:lnTo>
                  <a:pt x="129942" y="24761"/>
                </a:lnTo>
                <a:lnTo>
                  <a:pt x="158065" y="23174"/>
                </a:lnTo>
                <a:lnTo>
                  <a:pt x="185387" y="21163"/>
                </a:lnTo>
                <a:lnTo>
                  <a:pt x="215984" y="19822"/>
                </a:lnTo>
                <a:lnTo>
                  <a:pt x="283000" y="18333"/>
                </a:lnTo>
                <a:lnTo>
                  <a:pt x="313444" y="16983"/>
                </a:lnTo>
                <a:lnTo>
                  <a:pt x="341360" y="15131"/>
                </a:lnTo>
                <a:lnTo>
                  <a:pt x="477352" y="3541"/>
                </a:lnTo>
                <a:lnTo>
                  <a:pt x="510289" y="1572"/>
                </a:lnTo>
                <a:lnTo>
                  <a:pt x="542073" y="696"/>
                </a:lnTo>
                <a:lnTo>
                  <a:pt x="665174" y="0"/>
                </a:lnTo>
                <a:lnTo>
                  <a:pt x="672049" y="951"/>
                </a:lnTo>
                <a:lnTo>
                  <a:pt x="679490" y="2538"/>
                </a:lnTo>
                <a:lnTo>
                  <a:pt x="687308" y="4548"/>
                </a:lnTo>
                <a:lnTo>
                  <a:pt x="693473" y="5888"/>
                </a:lnTo>
                <a:lnTo>
                  <a:pt x="698535" y="6782"/>
                </a:lnTo>
                <a:lnTo>
                  <a:pt x="707671" y="8039"/>
                </a:lnTo>
                <a:lnTo>
                  <a:pt x="720090" y="171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610"/>
          <p:cNvSpPr/>
          <p:nvPr/>
        </p:nvSpPr>
        <p:spPr>
          <a:xfrm>
            <a:off x="4151947" y="3111817"/>
            <a:ext cx="135570" cy="325756"/>
          </a:xfrm>
          <a:custGeom>
            <a:avLst/>
            <a:gdLst/>
            <a:ahLst/>
            <a:cxnLst/>
            <a:rect l="0" t="0" r="0" b="0"/>
            <a:pathLst>
              <a:path w="135570" h="325756">
                <a:moveTo>
                  <a:pt x="0" y="0"/>
                </a:moveTo>
                <a:lnTo>
                  <a:pt x="28371" y="28371"/>
                </a:lnTo>
                <a:lnTo>
                  <a:pt x="31296" y="32249"/>
                </a:lnTo>
                <a:lnTo>
                  <a:pt x="34199" y="36739"/>
                </a:lnTo>
                <a:lnTo>
                  <a:pt x="37087" y="41638"/>
                </a:lnTo>
                <a:lnTo>
                  <a:pt x="39965" y="46809"/>
                </a:lnTo>
                <a:lnTo>
                  <a:pt x="45702" y="57634"/>
                </a:lnTo>
                <a:lnTo>
                  <a:pt x="62863" y="91483"/>
                </a:lnTo>
                <a:lnTo>
                  <a:pt x="65721" y="98136"/>
                </a:lnTo>
                <a:lnTo>
                  <a:pt x="68579" y="105429"/>
                </a:lnTo>
                <a:lnTo>
                  <a:pt x="71437" y="113148"/>
                </a:lnTo>
                <a:lnTo>
                  <a:pt x="73342" y="120200"/>
                </a:lnTo>
                <a:lnTo>
                  <a:pt x="74612" y="126806"/>
                </a:lnTo>
                <a:lnTo>
                  <a:pt x="75459" y="133115"/>
                </a:lnTo>
                <a:lnTo>
                  <a:pt x="76976" y="139226"/>
                </a:lnTo>
                <a:lnTo>
                  <a:pt x="78940" y="145205"/>
                </a:lnTo>
                <a:lnTo>
                  <a:pt x="93486" y="182141"/>
                </a:lnTo>
                <a:lnTo>
                  <a:pt x="97567" y="191912"/>
                </a:lnTo>
                <a:lnTo>
                  <a:pt x="104641" y="207849"/>
                </a:lnTo>
                <a:lnTo>
                  <a:pt x="110959" y="221283"/>
                </a:lnTo>
                <a:lnTo>
                  <a:pt x="113978" y="227532"/>
                </a:lnTo>
                <a:lnTo>
                  <a:pt x="115990" y="233603"/>
                </a:lnTo>
                <a:lnTo>
                  <a:pt x="117332" y="239555"/>
                </a:lnTo>
                <a:lnTo>
                  <a:pt x="118226" y="245428"/>
                </a:lnTo>
                <a:lnTo>
                  <a:pt x="119775" y="251249"/>
                </a:lnTo>
                <a:lnTo>
                  <a:pt x="121760" y="257034"/>
                </a:lnTo>
                <a:lnTo>
                  <a:pt x="124036" y="262796"/>
                </a:lnTo>
                <a:lnTo>
                  <a:pt x="129104" y="276818"/>
                </a:lnTo>
                <a:lnTo>
                  <a:pt x="131789" y="284558"/>
                </a:lnTo>
                <a:lnTo>
                  <a:pt x="133580" y="290671"/>
                </a:lnTo>
                <a:lnTo>
                  <a:pt x="135569" y="300002"/>
                </a:lnTo>
                <a:lnTo>
                  <a:pt x="135147" y="304776"/>
                </a:lnTo>
                <a:lnTo>
                  <a:pt x="133913" y="309864"/>
                </a:lnTo>
                <a:lnTo>
                  <a:pt x="128587" y="325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611"/>
          <p:cNvSpPr/>
          <p:nvPr/>
        </p:nvSpPr>
        <p:spPr>
          <a:xfrm>
            <a:off x="4640579" y="2684591"/>
            <a:ext cx="257176" cy="233884"/>
          </a:xfrm>
          <a:custGeom>
            <a:avLst/>
            <a:gdLst/>
            <a:ahLst/>
            <a:cxnLst/>
            <a:rect l="0" t="0" r="0" b="0"/>
            <a:pathLst>
              <a:path w="257176" h="233884">
                <a:moveTo>
                  <a:pt x="0" y="58609"/>
                </a:moveTo>
                <a:lnTo>
                  <a:pt x="9103" y="67710"/>
                </a:lnTo>
                <a:lnTo>
                  <a:pt x="11783" y="72296"/>
                </a:lnTo>
                <a:lnTo>
                  <a:pt x="13571" y="77259"/>
                </a:lnTo>
                <a:lnTo>
                  <a:pt x="14762" y="82472"/>
                </a:lnTo>
                <a:lnTo>
                  <a:pt x="16509" y="86900"/>
                </a:lnTo>
                <a:lnTo>
                  <a:pt x="18626" y="90805"/>
                </a:lnTo>
                <a:lnTo>
                  <a:pt x="20990" y="94360"/>
                </a:lnTo>
                <a:lnTo>
                  <a:pt x="23519" y="100540"/>
                </a:lnTo>
                <a:lnTo>
                  <a:pt x="26157" y="108471"/>
                </a:lnTo>
                <a:lnTo>
                  <a:pt x="28868" y="117567"/>
                </a:lnTo>
                <a:lnTo>
                  <a:pt x="30676" y="125537"/>
                </a:lnTo>
                <a:lnTo>
                  <a:pt x="31881" y="132755"/>
                </a:lnTo>
                <a:lnTo>
                  <a:pt x="32684" y="139472"/>
                </a:lnTo>
                <a:lnTo>
                  <a:pt x="34172" y="147760"/>
                </a:lnTo>
                <a:lnTo>
                  <a:pt x="36116" y="157096"/>
                </a:lnTo>
                <a:lnTo>
                  <a:pt x="38366" y="167129"/>
                </a:lnTo>
                <a:lnTo>
                  <a:pt x="40817" y="174771"/>
                </a:lnTo>
                <a:lnTo>
                  <a:pt x="43404" y="180818"/>
                </a:lnTo>
                <a:lnTo>
                  <a:pt x="46081" y="185801"/>
                </a:lnTo>
                <a:lnTo>
                  <a:pt x="48818" y="192934"/>
                </a:lnTo>
                <a:lnTo>
                  <a:pt x="51596" y="201499"/>
                </a:lnTo>
                <a:lnTo>
                  <a:pt x="58346" y="224417"/>
                </a:lnTo>
                <a:lnTo>
                  <a:pt x="59270" y="230091"/>
                </a:lnTo>
                <a:lnTo>
                  <a:pt x="59516" y="232938"/>
                </a:lnTo>
                <a:lnTo>
                  <a:pt x="58727" y="233883"/>
                </a:lnTo>
                <a:lnTo>
                  <a:pt x="57249" y="233561"/>
                </a:lnTo>
                <a:lnTo>
                  <a:pt x="55311" y="232393"/>
                </a:lnTo>
                <a:lnTo>
                  <a:pt x="54019" y="230663"/>
                </a:lnTo>
                <a:lnTo>
                  <a:pt x="53158" y="228556"/>
                </a:lnTo>
                <a:lnTo>
                  <a:pt x="51249" y="222723"/>
                </a:lnTo>
                <a:lnTo>
                  <a:pt x="49406" y="218501"/>
                </a:lnTo>
                <a:lnTo>
                  <a:pt x="47225" y="213781"/>
                </a:lnTo>
                <a:lnTo>
                  <a:pt x="45771" y="208729"/>
                </a:lnTo>
                <a:lnTo>
                  <a:pt x="44802" y="203457"/>
                </a:lnTo>
                <a:lnTo>
                  <a:pt x="44155" y="198036"/>
                </a:lnTo>
                <a:lnTo>
                  <a:pt x="43725" y="188708"/>
                </a:lnTo>
                <a:lnTo>
                  <a:pt x="43246" y="163103"/>
                </a:lnTo>
                <a:lnTo>
                  <a:pt x="44071" y="150179"/>
                </a:lnTo>
                <a:lnTo>
                  <a:pt x="45573" y="137753"/>
                </a:lnTo>
                <a:lnTo>
                  <a:pt x="47527" y="125659"/>
                </a:lnTo>
                <a:lnTo>
                  <a:pt x="49783" y="116644"/>
                </a:lnTo>
                <a:lnTo>
                  <a:pt x="52239" y="109681"/>
                </a:lnTo>
                <a:lnTo>
                  <a:pt x="54828" y="104087"/>
                </a:lnTo>
                <a:lnTo>
                  <a:pt x="59413" y="96547"/>
                </a:lnTo>
                <a:lnTo>
                  <a:pt x="65326" y="87711"/>
                </a:lnTo>
                <a:lnTo>
                  <a:pt x="72126" y="78010"/>
                </a:lnTo>
                <a:lnTo>
                  <a:pt x="79516" y="68686"/>
                </a:lnTo>
                <a:lnTo>
                  <a:pt x="87301" y="59612"/>
                </a:lnTo>
                <a:lnTo>
                  <a:pt x="95348" y="50705"/>
                </a:lnTo>
                <a:lnTo>
                  <a:pt x="103571" y="42862"/>
                </a:lnTo>
                <a:lnTo>
                  <a:pt x="111910" y="35728"/>
                </a:lnTo>
                <a:lnTo>
                  <a:pt x="120327" y="29068"/>
                </a:lnTo>
                <a:lnTo>
                  <a:pt x="126891" y="23674"/>
                </a:lnTo>
                <a:lnTo>
                  <a:pt x="132219" y="19127"/>
                </a:lnTo>
                <a:lnTo>
                  <a:pt x="136723" y="15143"/>
                </a:lnTo>
                <a:lnTo>
                  <a:pt x="141632" y="12486"/>
                </a:lnTo>
                <a:lnTo>
                  <a:pt x="146809" y="10715"/>
                </a:lnTo>
                <a:lnTo>
                  <a:pt x="152165" y="9535"/>
                </a:lnTo>
                <a:lnTo>
                  <a:pt x="156689" y="7795"/>
                </a:lnTo>
                <a:lnTo>
                  <a:pt x="164255" y="3322"/>
                </a:lnTo>
                <a:lnTo>
                  <a:pt x="168558" y="1748"/>
                </a:lnTo>
                <a:lnTo>
                  <a:pt x="173332" y="699"/>
                </a:lnTo>
                <a:lnTo>
                  <a:pt x="178420" y="0"/>
                </a:lnTo>
                <a:lnTo>
                  <a:pt x="183717" y="486"/>
                </a:lnTo>
                <a:lnTo>
                  <a:pt x="189153" y="1763"/>
                </a:lnTo>
                <a:lnTo>
                  <a:pt x="194682" y="3567"/>
                </a:lnTo>
                <a:lnTo>
                  <a:pt x="199321" y="4769"/>
                </a:lnTo>
                <a:lnTo>
                  <a:pt x="207015" y="6105"/>
                </a:lnTo>
                <a:lnTo>
                  <a:pt x="210400" y="7413"/>
                </a:lnTo>
                <a:lnTo>
                  <a:pt x="216702" y="11408"/>
                </a:lnTo>
                <a:lnTo>
                  <a:pt x="218763" y="13806"/>
                </a:lnTo>
                <a:lnTo>
                  <a:pt x="220137" y="16358"/>
                </a:lnTo>
                <a:lnTo>
                  <a:pt x="221053" y="19011"/>
                </a:lnTo>
                <a:lnTo>
                  <a:pt x="224611" y="24500"/>
                </a:lnTo>
                <a:lnTo>
                  <a:pt x="226894" y="27297"/>
                </a:lnTo>
                <a:lnTo>
                  <a:pt x="228415" y="30114"/>
                </a:lnTo>
                <a:lnTo>
                  <a:pt x="230105" y="35785"/>
                </a:lnTo>
                <a:lnTo>
                  <a:pt x="230557" y="41487"/>
                </a:lnTo>
                <a:lnTo>
                  <a:pt x="230857" y="49099"/>
                </a:lnTo>
                <a:lnTo>
                  <a:pt x="231339" y="79590"/>
                </a:lnTo>
                <a:lnTo>
                  <a:pt x="231455" y="141956"/>
                </a:lnTo>
                <a:lnTo>
                  <a:pt x="232409" y="151321"/>
                </a:lnTo>
                <a:lnTo>
                  <a:pt x="233997" y="160422"/>
                </a:lnTo>
                <a:lnTo>
                  <a:pt x="236008" y="169347"/>
                </a:lnTo>
                <a:lnTo>
                  <a:pt x="237349" y="177201"/>
                </a:lnTo>
                <a:lnTo>
                  <a:pt x="238242" y="184343"/>
                </a:lnTo>
                <a:lnTo>
                  <a:pt x="238839" y="191009"/>
                </a:lnTo>
                <a:lnTo>
                  <a:pt x="239236" y="196406"/>
                </a:lnTo>
                <a:lnTo>
                  <a:pt x="239677" y="204942"/>
                </a:lnTo>
                <a:lnTo>
                  <a:pt x="240748" y="208551"/>
                </a:lnTo>
                <a:lnTo>
                  <a:pt x="242414" y="211911"/>
                </a:lnTo>
                <a:lnTo>
                  <a:pt x="257175" y="22148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612"/>
          <p:cNvSpPr/>
          <p:nvPr/>
        </p:nvSpPr>
        <p:spPr>
          <a:xfrm>
            <a:off x="4958263" y="2683192"/>
            <a:ext cx="116619" cy="240031"/>
          </a:xfrm>
          <a:custGeom>
            <a:avLst/>
            <a:gdLst/>
            <a:ahLst/>
            <a:cxnLst/>
            <a:rect l="0" t="0" r="0" b="0"/>
            <a:pathLst>
              <a:path w="116619" h="240031">
                <a:moveTo>
                  <a:pt x="42362" y="0"/>
                </a:moveTo>
                <a:lnTo>
                  <a:pt x="42362" y="9102"/>
                </a:lnTo>
                <a:lnTo>
                  <a:pt x="41409" y="12735"/>
                </a:lnTo>
                <a:lnTo>
                  <a:pt x="37811" y="19313"/>
                </a:lnTo>
                <a:lnTo>
                  <a:pt x="35518" y="23353"/>
                </a:lnTo>
                <a:lnTo>
                  <a:pt x="30430" y="32922"/>
                </a:lnTo>
                <a:lnTo>
                  <a:pt x="27740" y="37188"/>
                </a:lnTo>
                <a:lnTo>
                  <a:pt x="24994" y="40984"/>
                </a:lnTo>
                <a:lnTo>
                  <a:pt x="22210" y="44468"/>
                </a:lnTo>
                <a:lnTo>
                  <a:pt x="19402" y="48695"/>
                </a:lnTo>
                <a:lnTo>
                  <a:pt x="16578" y="53419"/>
                </a:lnTo>
                <a:lnTo>
                  <a:pt x="13743" y="58472"/>
                </a:lnTo>
                <a:lnTo>
                  <a:pt x="10899" y="62794"/>
                </a:lnTo>
                <a:lnTo>
                  <a:pt x="8052" y="66628"/>
                </a:lnTo>
                <a:lnTo>
                  <a:pt x="5201" y="70136"/>
                </a:lnTo>
                <a:lnTo>
                  <a:pt x="2033" y="76574"/>
                </a:lnTo>
                <a:lnTo>
                  <a:pt x="625" y="82611"/>
                </a:lnTo>
                <a:lnTo>
                  <a:pt x="0" y="88468"/>
                </a:lnTo>
                <a:lnTo>
                  <a:pt x="786" y="91364"/>
                </a:lnTo>
                <a:lnTo>
                  <a:pt x="4198" y="97121"/>
                </a:lnTo>
                <a:lnTo>
                  <a:pt x="6442" y="99037"/>
                </a:lnTo>
                <a:lnTo>
                  <a:pt x="8890" y="100315"/>
                </a:lnTo>
                <a:lnTo>
                  <a:pt x="11475" y="101167"/>
                </a:lnTo>
                <a:lnTo>
                  <a:pt x="14150" y="101735"/>
                </a:lnTo>
                <a:lnTo>
                  <a:pt x="16887" y="102113"/>
                </a:lnTo>
                <a:lnTo>
                  <a:pt x="19664" y="102365"/>
                </a:lnTo>
                <a:lnTo>
                  <a:pt x="23419" y="102534"/>
                </a:lnTo>
                <a:lnTo>
                  <a:pt x="32673" y="102721"/>
                </a:lnTo>
                <a:lnTo>
                  <a:pt x="57694" y="102826"/>
                </a:lnTo>
                <a:lnTo>
                  <a:pt x="64966" y="103793"/>
                </a:lnTo>
                <a:lnTo>
                  <a:pt x="70766" y="105390"/>
                </a:lnTo>
                <a:lnTo>
                  <a:pt x="75586" y="107408"/>
                </a:lnTo>
                <a:lnTo>
                  <a:pt x="79751" y="108753"/>
                </a:lnTo>
                <a:lnTo>
                  <a:pt x="83480" y="109649"/>
                </a:lnTo>
                <a:lnTo>
                  <a:pt x="86919" y="110247"/>
                </a:lnTo>
                <a:lnTo>
                  <a:pt x="90164" y="111598"/>
                </a:lnTo>
                <a:lnTo>
                  <a:pt x="93280" y="113451"/>
                </a:lnTo>
                <a:lnTo>
                  <a:pt x="96309" y="115639"/>
                </a:lnTo>
                <a:lnTo>
                  <a:pt x="100234" y="119003"/>
                </a:lnTo>
                <a:lnTo>
                  <a:pt x="104756" y="123150"/>
                </a:lnTo>
                <a:lnTo>
                  <a:pt x="109675" y="127820"/>
                </a:lnTo>
                <a:lnTo>
                  <a:pt x="112955" y="133791"/>
                </a:lnTo>
                <a:lnTo>
                  <a:pt x="115142" y="140629"/>
                </a:lnTo>
                <a:lnTo>
                  <a:pt x="116599" y="148045"/>
                </a:lnTo>
                <a:lnTo>
                  <a:pt x="116618" y="155847"/>
                </a:lnTo>
                <a:lnTo>
                  <a:pt x="115678" y="163905"/>
                </a:lnTo>
                <a:lnTo>
                  <a:pt x="114100" y="172135"/>
                </a:lnTo>
                <a:lnTo>
                  <a:pt x="110189" y="180479"/>
                </a:lnTo>
                <a:lnTo>
                  <a:pt x="104725" y="188900"/>
                </a:lnTo>
                <a:lnTo>
                  <a:pt x="98224" y="197371"/>
                </a:lnTo>
                <a:lnTo>
                  <a:pt x="92939" y="203970"/>
                </a:lnTo>
                <a:lnTo>
                  <a:pt x="88462" y="209323"/>
                </a:lnTo>
                <a:lnTo>
                  <a:pt x="84525" y="213843"/>
                </a:lnTo>
                <a:lnTo>
                  <a:pt x="79995" y="217810"/>
                </a:lnTo>
                <a:lnTo>
                  <a:pt x="75071" y="221407"/>
                </a:lnTo>
                <a:lnTo>
                  <a:pt x="69883" y="224757"/>
                </a:lnTo>
                <a:lnTo>
                  <a:pt x="65472" y="227943"/>
                </a:lnTo>
                <a:lnTo>
                  <a:pt x="61579" y="231020"/>
                </a:lnTo>
                <a:lnTo>
                  <a:pt x="58030" y="234023"/>
                </a:lnTo>
                <a:lnTo>
                  <a:pt x="53760" y="236025"/>
                </a:lnTo>
                <a:lnTo>
                  <a:pt x="49008" y="237360"/>
                </a:lnTo>
                <a:lnTo>
                  <a:pt x="43935" y="238250"/>
                </a:lnTo>
                <a:lnTo>
                  <a:pt x="39600" y="238843"/>
                </a:lnTo>
                <a:lnTo>
                  <a:pt x="35758" y="239239"/>
                </a:lnTo>
                <a:lnTo>
                  <a:pt x="28340" y="239796"/>
                </a:lnTo>
                <a:lnTo>
                  <a:pt x="16644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613"/>
          <p:cNvSpPr/>
          <p:nvPr/>
        </p:nvSpPr>
        <p:spPr>
          <a:xfrm>
            <a:off x="5103495" y="2704554"/>
            <a:ext cx="188596" cy="184321"/>
          </a:xfrm>
          <a:custGeom>
            <a:avLst/>
            <a:gdLst/>
            <a:ahLst/>
            <a:cxnLst/>
            <a:rect l="0" t="0" r="0" b="0"/>
            <a:pathLst>
              <a:path w="188596" h="184321">
                <a:moveTo>
                  <a:pt x="0" y="81508"/>
                </a:moveTo>
                <a:lnTo>
                  <a:pt x="14761" y="88889"/>
                </a:lnTo>
                <a:lnTo>
                  <a:pt x="18625" y="89551"/>
                </a:lnTo>
                <a:lnTo>
                  <a:pt x="20989" y="89728"/>
                </a:lnTo>
                <a:lnTo>
                  <a:pt x="23518" y="88893"/>
                </a:lnTo>
                <a:lnTo>
                  <a:pt x="28867" y="85425"/>
                </a:lnTo>
                <a:lnTo>
                  <a:pt x="34420" y="83249"/>
                </a:lnTo>
                <a:lnTo>
                  <a:pt x="37234" y="82669"/>
                </a:lnTo>
                <a:lnTo>
                  <a:pt x="39110" y="81329"/>
                </a:lnTo>
                <a:lnTo>
                  <a:pt x="40360" y="79484"/>
                </a:lnTo>
                <a:lnTo>
                  <a:pt x="41194" y="77301"/>
                </a:lnTo>
                <a:lnTo>
                  <a:pt x="44608" y="72988"/>
                </a:lnTo>
                <a:lnTo>
                  <a:pt x="49741" y="67256"/>
                </a:lnTo>
                <a:lnTo>
                  <a:pt x="56021" y="60577"/>
                </a:lnTo>
                <a:lnTo>
                  <a:pt x="62112" y="52314"/>
                </a:lnTo>
                <a:lnTo>
                  <a:pt x="68078" y="42995"/>
                </a:lnTo>
                <a:lnTo>
                  <a:pt x="73960" y="32973"/>
                </a:lnTo>
                <a:lnTo>
                  <a:pt x="78834" y="25339"/>
                </a:lnTo>
                <a:lnTo>
                  <a:pt x="83036" y="19297"/>
                </a:lnTo>
                <a:lnTo>
                  <a:pt x="92073" y="7307"/>
                </a:lnTo>
                <a:lnTo>
                  <a:pt x="91861" y="5371"/>
                </a:lnTo>
                <a:lnTo>
                  <a:pt x="90768" y="3127"/>
                </a:lnTo>
                <a:lnTo>
                  <a:pt x="89087" y="679"/>
                </a:lnTo>
                <a:lnTo>
                  <a:pt x="86061" y="0"/>
                </a:lnTo>
                <a:lnTo>
                  <a:pt x="82139" y="499"/>
                </a:lnTo>
                <a:lnTo>
                  <a:pt x="71258" y="3594"/>
                </a:lnTo>
                <a:lnTo>
                  <a:pt x="67508" y="7658"/>
                </a:lnTo>
                <a:lnTo>
                  <a:pt x="62150" y="14177"/>
                </a:lnTo>
                <a:lnTo>
                  <a:pt x="55721" y="22333"/>
                </a:lnTo>
                <a:lnTo>
                  <a:pt x="49530" y="32533"/>
                </a:lnTo>
                <a:lnTo>
                  <a:pt x="43497" y="44096"/>
                </a:lnTo>
                <a:lnTo>
                  <a:pt x="37570" y="56566"/>
                </a:lnTo>
                <a:lnTo>
                  <a:pt x="33619" y="69643"/>
                </a:lnTo>
                <a:lnTo>
                  <a:pt x="30985" y="83123"/>
                </a:lnTo>
                <a:lnTo>
                  <a:pt x="29229" y="96872"/>
                </a:lnTo>
                <a:lnTo>
                  <a:pt x="28058" y="107943"/>
                </a:lnTo>
                <a:lnTo>
                  <a:pt x="27278" y="117229"/>
                </a:lnTo>
                <a:lnTo>
                  <a:pt x="26758" y="125325"/>
                </a:lnTo>
                <a:lnTo>
                  <a:pt x="27363" y="132627"/>
                </a:lnTo>
                <a:lnTo>
                  <a:pt x="28720" y="139400"/>
                </a:lnTo>
                <a:lnTo>
                  <a:pt x="30576" y="145820"/>
                </a:lnTo>
                <a:lnTo>
                  <a:pt x="33719" y="152005"/>
                </a:lnTo>
                <a:lnTo>
                  <a:pt x="37719" y="158034"/>
                </a:lnTo>
                <a:lnTo>
                  <a:pt x="42291" y="163958"/>
                </a:lnTo>
                <a:lnTo>
                  <a:pt x="46291" y="168859"/>
                </a:lnTo>
                <a:lnTo>
                  <a:pt x="49911" y="173080"/>
                </a:lnTo>
                <a:lnTo>
                  <a:pt x="53276" y="176846"/>
                </a:lnTo>
                <a:lnTo>
                  <a:pt x="57425" y="179357"/>
                </a:lnTo>
                <a:lnTo>
                  <a:pt x="62096" y="181030"/>
                </a:lnTo>
                <a:lnTo>
                  <a:pt x="67114" y="182146"/>
                </a:lnTo>
                <a:lnTo>
                  <a:pt x="72366" y="182890"/>
                </a:lnTo>
                <a:lnTo>
                  <a:pt x="77771" y="183386"/>
                </a:lnTo>
                <a:lnTo>
                  <a:pt x="87905" y="183937"/>
                </a:lnTo>
                <a:lnTo>
                  <a:pt x="95584" y="184182"/>
                </a:lnTo>
                <a:lnTo>
                  <a:pt x="105262" y="184320"/>
                </a:lnTo>
                <a:lnTo>
                  <a:pt x="108274" y="183387"/>
                </a:lnTo>
                <a:lnTo>
                  <a:pt x="114162" y="179810"/>
                </a:lnTo>
                <a:lnTo>
                  <a:pt x="118017" y="178475"/>
                </a:lnTo>
                <a:lnTo>
                  <a:pt x="122493" y="177585"/>
                </a:lnTo>
                <a:lnTo>
                  <a:pt x="127382" y="176992"/>
                </a:lnTo>
                <a:lnTo>
                  <a:pt x="131594" y="175644"/>
                </a:lnTo>
                <a:lnTo>
                  <a:pt x="135354" y="173793"/>
                </a:lnTo>
                <a:lnTo>
                  <a:pt x="138814" y="171606"/>
                </a:lnTo>
                <a:lnTo>
                  <a:pt x="142072" y="169196"/>
                </a:lnTo>
                <a:lnTo>
                  <a:pt x="145197" y="166637"/>
                </a:lnTo>
                <a:lnTo>
                  <a:pt x="148233" y="163978"/>
                </a:lnTo>
                <a:lnTo>
                  <a:pt x="152162" y="159348"/>
                </a:lnTo>
                <a:lnTo>
                  <a:pt x="156686" y="153404"/>
                </a:lnTo>
                <a:lnTo>
                  <a:pt x="188595" y="11579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614"/>
          <p:cNvSpPr/>
          <p:nvPr/>
        </p:nvSpPr>
        <p:spPr>
          <a:xfrm>
            <a:off x="4863465" y="2503732"/>
            <a:ext cx="8573" cy="25156"/>
          </a:xfrm>
          <a:custGeom>
            <a:avLst/>
            <a:gdLst/>
            <a:ahLst/>
            <a:cxnLst/>
            <a:rect l="0" t="0" r="0" b="0"/>
            <a:pathLst>
              <a:path w="8573" h="25156">
                <a:moveTo>
                  <a:pt x="0" y="25155"/>
                </a:moveTo>
                <a:lnTo>
                  <a:pt x="0" y="5842"/>
                </a:lnTo>
                <a:lnTo>
                  <a:pt x="952" y="3708"/>
                </a:lnTo>
                <a:lnTo>
                  <a:pt x="2540" y="2284"/>
                </a:lnTo>
                <a:lnTo>
                  <a:pt x="7381" y="0"/>
                </a:lnTo>
                <a:lnTo>
                  <a:pt x="6825" y="765"/>
                </a:lnTo>
                <a:lnTo>
                  <a:pt x="5502" y="2227"/>
                </a:lnTo>
                <a:lnTo>
                  <a:pt x="3668" y="4155"/>
                </a:lnTo>
                <a:lnTo>
                  <a:pt x="3398" y="5440"/>
                </a:lnTo>
                <a:lnTo>
                  <a:pt x="4170" y="6297"/>
                </a:lnTo>
                <a:lnTo>
                  <a:pt x="8572" y="80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615"/>
          <p:cNvSpPr/>
          <p:nvPr/>
        </p:nvSpPr>
        <p:spPr>
          <a:xfrm>
            <a:off x="4709159" y="3172134"/>
            <a:ext cx="377192" cy="210539"/>
          </a:xfrm>
          <a:custGeom>
            <a:avLst/>
            <a:gdLst/>
            <a:ahLst/>
            <a:cxnLst/>
            <a:rect l="0" t="0" r="0" b="0"/>
            <a:pathLst>
              <a:path w="377192" h="210539">
                <a:moveTo>
                  <a:pt x="0" y="85416"/>
                </a:moveTo>
                <a:lnTo>
                  <a:pt x="0" y="99068"/>
                </a:lnTo>
                <a:lnTo>
                  <a:pt x="953" y="104995"/>
                </a:lnTo>
                <a:lnTo>
                  <a:pt x="2541" y="110851"/>
                </a:lnTo>
                <a:lnTo>
                  <a:pt x="4552" y="116660"/>
                </a:lnTo>
                <a:lnTo>
                  <a:pt x="6844" y="124343"/>
                </a:lnTo>
                <a:lnTo>
                  <a:pt x="11932" y="143039"/>
                </a:lnTo>
                <a:lnTo>
                  <a:pt x="15575" y="154311"/>
                </a:lnTo>
                <a:lnTo>
                  <a:pt x="19908" y="166588"/>
                </a:lnTo>
                <a:lnTo>
                  <a:pt x="24702" y="179536"/>
                </a:lnTo>
                <a:lnTo>
                  <a:pt x="28851" y="189120"/>
                </a:lnTo>
                <a:lnTo>
                  <a:pt x="32569" y="196462"/>
                </a:lnTo>
                <a:lnTo>
                  <a:pt x="36000" y="202309"/>
                </a:lnTo>
                <a:lnTo>
                  <a:pt x="37336" y="206207"/>
                </a:lnTo>
                <a:lnTo>
                  <a:pt x="37273" y="208806"/>
                </a:lnTo>
                <a:lnTo>
                  <a:pt x="36279" y="210538"/>
                </a:lnTo>
                <a:lnTo>
                  <a:pt x="34663" y="207883"/>
                </a:lnTo>
                <a:lnTo>
                  <a:pt x="32634" y="202303"/>
                </a:lnTo>
                <a:lnTo>
                  <a:pt x="30329" y="194773"/>
                </a:lnTo>
                <a:lnTo>
                  <a:pt x="27840" y="187848"/>
                </a:lnTo>
                <a:lnTo>
                  <a:pt x="25227" y="181326"/>
                </a:lnTo>
                <a:lnTo>
                  <a:pt x="22533" y="175074"/>
                </a:lnTo>
                <a:lnTo>
                  <a:pt x="20737" y="165190"/>
                </a:lnTo>
                <a:lnTo>
                  <a:pt x="19540" y="152886"/>
                </a:lnTo>
                <a:lnTo>
                  <a:pt x="18742" y="138968"/>
                </a:lnTo>
                <a:lnTo>
                  <a:pt x="19162" y="125880"/>
                </a:lnTo>
                <a:lnTo>
                  <a:pt x="20395" y="113344"/>
                </a:lnTo>
                <a:lnTo>
                  <a:pt x="22170" y="101177"/>
                </a:lnTo>
                <a:lnTo>
                  <a:pt x="24305" y="91161"/>
                </a:lnTo>
                <a:lnTo>
                  <a:pt x="26681" y="82578"/>
                </a:lnTo>
                <a:lnTo>
                  <a:pt x="29217" y="74952"/>
                </a:lnTo>
                <a:lnTo>
                  <a:pt x="32813" y="67010"/>
                </a:lnTo>
                <a:lnTo>
                  <a:pt x="37116" y="58857"/>
                </a:lnTo>
                <a:lnTo>
                  <a:pt x="41889" y="50565"/>
                </a:lnTo>
                <a:lnTo>
                  <a:pt x="47929" y="43132"/>
                </a:lnTo>
                <a:lnTo>
                  <a:pt x="54813" y="36271"/>
                </a:lnTo>
                <a:lnTo>
                  <a:pt x="62259" y="29793"/>
                </a:lnTo>
                <a:lnTo>
                  <a:pt x="69129" y="23569"/>
                </a:lnTo>
                <a:lnTo>
                  <a:pt x="81841" y="11573"/>
                </a:lnTo>
                <a:lnTo>
                  <a:pt x="87899" y="7612"/>
                </a:lnTo>
                <a:lnTo>
                  <a:pt x="93842" y="4972"/>
                </a:lnTo>
                <a:lnTo>
                  <a:pt x="105525" y="2038"/>
                </a:lnTo>
                <a:lnTo>
                  <a:pt x="117068" y="734"/>
                </a:lnTo>
                <a:lnTo>
                  <a:pt x="128548" y="154"/>
                </a:lnTo>
                <a:lnTo>
                  <a:pt x="134277" y="0"/>
                </a:lnTo>
                <a:lnTo>
                  <a:pt x="139048" y="849"/>
                </a:lnTo>
                <a:lnTo>
                  <a:pt x="146889" y="4333"/>
                </a:lnTo>
                <a:lnTo>
                  <a:pt x="150314" y="7548"/>
                </a:lnTo>
                <a:lnTo>
                  <a:pt x="153549" y="11597"/>
                </a:lnTo>
                <a:lnTo>
                  <a:pt x="156659" y="16200"/>
                </a:lnTo>
                <a:lnTo>
                  <a:pt x="158732" y="21175"/>
                </a:lnTo>
                <a:lnTo>
                  <a:pt x="160114" y="26396"/>
                </a:lnTo>
                <a:lnTo>
                  <a:pt x="161035" y="31781"/>
                </a:lnTo>
                <a:lnTo>
                  <a:pt x="161649" y="42039"/>
                </a:lnTo>
                <a:lnTo>
                  <a:pt x="162332" y="71217"/>
                </a:lnTo>
                <a:lnTo>
                  <a:pt x="165372" y="90238"/>
                </a:lnTo>
                <a:lnTo>
                  <a:pt x="170255" y="111490"/>
                </a:lnTo>
                <a:lnTo>
                  <a:pt x="176369" y="134231"/>
                </a:lnTo>
                <a:lnTo>
                  <a:pt x="181397" y="150344"/>
                </a:lnTo>
                <a:lnTo>
                  <a:pt x="185701" y="162039"/>
                </a:lnTo>
                <a:lnTo>
                  <a:pt x="189524" y="170788"/>
                </a:lnTo>
                <a:lnTo>
                  <a:pt x="193024" y="177573"/>
                </a:lnTo>
                <a:lnTo>
                  <a:pt x="196310" y="183049"/>
                </a:lnTo>
                <a:lnTo>
                  <a:pt x="199454" y="187652"/>
                </a:lnTo>
                <a:lnTo>
                  <a:pt x="203455" y="191673"/>
                </a:lnTo>
                <a:lnTo>
                  <a:pt x="208026" y="195306"/>
                </a:lnTo>
                <a:lnTo>
                  <a:pt x="217234" y="200931"/>
                </a:lnTo>
                <a:lnTo>
                  <a:pt x="224501" y="203431"/>
                </a:lnTo>
                <a:lnTo>
                  <a:pt x="233947" y="204838"/>
                </a:lnTo>
                <a:lnTo>
                  <a:pt x="237880" y="203130"/>
                </a:lnTo>
                <a:lnTo>
                  <a:pt x="242407" y="200088"/>
                </a:lnTo>
                <a:lnTo>
                  <a:pt x="247330" y="196153"/>
                </a:lnTo>
                <a:lnTo>
                  <a:pt x="250612" y="192578"/>
                </a:lnTo>
                <a:lnTo>
                  <a:pt x="252800" y="189242"/>
                </a:lnTo>
                <a:lnTo>
                  <a:pt x="254258" y="186066"/>
                </a:lnTo>
                <a:lnTo>
                  <a:pt x="257136" y="182043"/>
                </a:lnTo>
                <a:lnTo>
                  <a:pt x="260959" y="177457"/>
                </a:lnTo>
                <a:lnTo>
                  <a:pt x="265412" y="172494"/>
                </a:lnTo>
                <a:lnTo>
                  <a:pt x="268382" y="167280"/>
                </a:lnTo>
                <a:lnTo>
                  <a:pt x="270362" y="161899"/>
                </a:lnTo>
                <a:lnTo>
                  <a:pt x="271681" y="156407"/>
                </a:lnTo>
                <a:lnTo>
                  <a:pt x="273513" y="149889"/>
                </a:lnTo>
                <a:lnTo>
                  <a:pt x="278089" y="135025"/>
                </a:lnTo>
                <a:lnTo>
                  <a:pt x="279690" y="128014"/>
                </a:lnTo>
                <a:lnTo>
                  <a:pt x="280758" y="121434"/>
                </a:lnTo>
                <a:lnTo>
                  <a:pt x="281470" y="115143"/>
                </a:lnTo>
                <a:lnTo>
                  <a:pt x="282897" y="107139"/>
                </a:lnTo>
                <a:lnTo>
                  <a:pt x="284801" y="97993"/>
                </a:lnTo>
                <a:lnTo>
                  <a:pt x="287022" y="88085"/>
                </a:lnTo>
                <a:lnTo>
                  <a:pt x="288503" y="78623"/>
                </a:lnTo>
                <a:lnTo>
                  <a:pt x="289491" y="69457"/>
                </a:lnTo>
                <a:lnTo>
                  <a:pt x="290588" y="53558"/>
                </a:lnTo>
                <a:lnTo>
                  <a:pt x="291076" y="43317"/>
                </a:lnTo>
                <a:lnTo>
                  <a:pt x="291292" y="35590"/>
                </a:lnTo>
                <a:lnTo>
                  <a:pt x="291350" y="32196"/>
                </a:lnTo>
                <a:lnTo>
                  <a:pt x="290436" y="28981"/>
                </a:lnTo>
                <a:lnTo>
                  <a:pt x="286881" y="22869"/>
                </a:lnTo>
                <a:lnTo>
                  <a:pt x="286504" y="21810"/>
                </a:lnTo>
                <a:lnTo>
                  <a:pt x="287205" y="22057"/>
                </a:lnTo>
                <a:lnTo>
                  <a:pt x="288625" y="23174"/>
                </a:lnTo>
                <a:lnTo>
                  <a:pt x="289572" y="24871"/>
                </a:lnTo>
                <a:lnTo>
                  <a:pt x="290624" y="29297"/>
                </a:lnTo>
                <a:lnTo>
                  <a:pt x="291857" y="33716"/>
                </a:lnTo>
                <a:lnTo>
                  <a:pt x="295767" y="46245"/>
                </a:lnTo>
                <a:lnTo>
                  <a:pt x="298143" y="55492"/>
                </a:lnTo>
                <a:lnTo>
                  <a:pt x="303323" y="78466"/>
                </a:lnTo>
                <a:lnTo>
                  <a:pt x="306038" y="88403"/>
                </a:lnTo>
                <a:lnTo>
                  <a:pt x="308801" y="96932"/>
                </a:lnTo>
                <a:lnTo>
                  <a:pt x="311595" y="104523"/>
                </a:lnTo>
                <a:lnTo>
                  <a:pt x="315362" y="112442"/>
                </a:lnTo>
                <a:lnTo>
                  <a:pt x="319779" y="120578"/>
                </a:lnTo>
                <a:lnTo>
                  <a:pt x="324629" y="128860"/>
                </a:lnTo>
                <a:lnTo>
                  <a:pt x="330719" y="137238"/>
                </a:lnTo>
                <a:lnTo>
                  <a:pt x="337637" y="145682"/>
                </a:lnTo>
                <a:lnTo>
                  <a:pt x="345107" y="154168"/>
                </a:lnTo>
                <a:lnTo>
                  <a:pt x="351992" y="160778"/>
                </a:lnTo>
                <a:lnTo>
                  <a:pt x="358486" y="166137"/>
                </a:lnTo>
                <a:lnTo>
                  <a:pt x="377191" y="1797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616"/>
          <p:cNvSpPr/>
          <p:nvPr/>
        </p:nvSpPr>
        <p:spPr>
          <a:xfrm>
            <a:off x="5103495" y="3189553"/>
            <a:ext cx="197168" cy="152649"/>
          </a:xfrm>
          <a:custGeom>
            <a:avLst/>
            <a:gdLst/>
            <a:ahLst/>
            <a:cxnLst/>
            <a:rect l="0" t="0" r="0" b="0"/>
            <a:pathLst>
              <a:path w="197168" h="152649">
                <a:moveTo>
                  <a:pt x="0" y="7989"/>
                </a:moveTo>
                <a:lnTo>
                  <a:pt x="9101" y="17091"/>
                </a:lnTo>
                <a:lnTo>
                  <a:pt x="12735" y="23582"/>
                </a:lnTo>
                <a:lnTo>
                  <a:pt x="16109" y="31719"/>
                </a:lnTo>
                <a:lnTo>
                  <a:pt x="19312" y="40954"/>
                </a:lnTo>
                <a:lnTo>
                  <a:pt x="22400" y="51873"/>
                </a:lnTo>
                <a:lnTo>
                  <a:pt x="25410" y="63915"/>
                </a:lnTo>
                <a:lnTo>
                  <a:pt x="31296" y="89995"/>
                </a:lnTo>
                <a:lnTo>
                  <a:pt x="37086" y="117461"/>
                </a:lnTo>
                <a:lnTo>
                  <a:pt x="39964" y="127643"/>
                </a:lnTo>
                <a:lnTo>
                  <a:pt x="42835" y="135383"/>
                </a:lnTo>
                <a:lnTo>
                  <a:pt x="50931" y="152648"/>
                </a:lnTo>
                <a:lnTo>
                  <a:pt x="51099" y="152053"/>
                </a:lnTo>
                <a:lnTo>
                  <a:pt x="51285" y="148853"/>
                </a:lnTo>
                <a:lnTo>
                  <a:pt x="51405" y="130288"/>
                </a:lnTo>
                <a:lnTo>
                  <a:pt x="51421" y="112509"/>
                </a:lnTo>
                <a:lnTo>
                  <a:pt x="52379" y="102434"/>
                </a:lnTo>
                <a:lnTo>
                  <a:pt x="53969" y="91907"/>
                </a:lnTo>
                <a:lnTo>
                  <a:pt x="55981" y="81080"/>
                </a:lnTo>
                <a:lnTo>
                  <a:pt x="58275" y="71956"/>
                </a:lnTo>
                <a:lnTo>
                  <a:pt x="60758" y="63969"/>
                </a:lnTo>
                <a:lnTo>
                  <a:pt x="63365" y="56739"/>
                </a:lnTo>
                <a:lnTo>
                  <a:pt x="67008" y="49062"/>
                </a:lnTo>
                <a:lnTo>
                  <a:pt x="71342" y="41086"/>
                </a:lnTo>
                <a:lnTo>
                  <a:pt x="76136" y="32911"/>
                </a:lnTo>
                <a:lnTo>
                  <a:pt x="81237" y="26509"/>
                </a:lnTo>
                <a:lnTo>
                  <a:pt x="86544" y="21288"/>
                </a:lnTo>
                <a:lnTo>
                  <a:pt x="91985" y="16855"/>
                </a:lnTo>
                <a:lnTo>
                  <a:pt x="96566" y="12947"/>
                </a:lnTo>
                <a:lnTo>
                  <a:pt x="100572" y="9389"/>
                </a:lnTo>
                <a:lnTo>
                  <a:pt x="104195" y="6065"/>
                </a:lnTo>
                <a:lnTo>
                  <a:pt x="107563" y="3849"/>
                </a:lnTo>
                <a:lnTo>
                  <a:pt x="110761" y="2371"/>
                </a:lnTo>
                <a:lnTo>
                  <a:pt x="116854" y="730"/>
                </a:lnTo>
                <a:lnTo>
                  <a:pt x="122737" y="0"/>
                </a:lnTo>
                <a:lnTo>
                  <a:pt x="126593" y="758"/>
                </a:lnTo>
                <a:lnTo>
                  <a:pt x="131067" y="2216"/>
                </a:lnTo>
                <a:lnTo>
                  <a:pt x="135956" y="4140"/>
                </a:lnTo>
                <a:lnTo>
                  <a:pt x="140167" y="5423"/>
                </a:lnTo>
                <a:lnTo>
                  <a:pt x="143927" y="6279"/>
                </a:lnTo>
                <a:lnTo>
                  <a:pt x="147386" y="6849"/>
                </a:lnTo>
                <a:lnTo>
                  <a:pt x="150645" y="9134"/>
                </a:lnTo>
                <a:lnTo>
                  <a:pt x="153770" y="12562"/>
                </a:lnTo>
                <a:lnTo>
                  <a:pt x="156806" y="16753"/>
                </a:lnTo>
                <a:lnTo>
                  <a:pt x="159782" y="21452"/>
                </a:lnTo>
                <a:lnTo>
                  <a:pt x="162718" y="26489"/>
                </a:lnTo>
                <a:lnTo>
                  <a:pt x="165629" y="31752"/>
                </a:lnTo>
                <a:lnTo>
                  <a:pt x="171402" y="42681"/>
                </a:lnTo>
                <a:lnTo>
                  <a:pt x="174276" y="48262"/>
                </a:lnTo>
                <a:lnTo>
                  <a:pt x="178096" y="56745"/>
                </a:lnTo>
                <a:lnTo>
                  <a:pt x="187421" y="78871"/>
                </a:lnTo>
                <a:lnTo>
                  <a:pt x="190670" y="89534"/>
                </a:lnTo>
                <a:lnTo>
                  <a:pt x="192836" y="99500"/>
                </a:lnTo>
                <a:lnTo>
                  <a:pt x="197167" y="14514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617"/>
          <p:cNvSpPr/>
          <p:nvPr/>
        </p:nvSpPr>
        <p:spPr>
          <a:xfrm>
            <a:off x="6401576" y="4269104"/>
            <a:ext cx="72937" cy="58327"/>
          </a:xfrm>
          <a:custGeom>
            <a:avLst/>
            <a:gdLst/>
            <a:ahLst/>
            <a:cxnLst/>
            <a:rect l="0" t="0" r="0" b="0"/>
            <a:pathLst>
              <a:path w="72937" h="58327">
                <a:moveTo>
                  <a:pt x="4939" y="42863"/>
                </a:moveTo>
                <a:lnTo>
                  <a:pt x="388" y="33761"/>
                </a:lnTo>
                <a:lnTo>
                  <a:pt x="0" y="31080"/>
                </a:lnTo>
                <a:lnTo>
                  <a:pt x="694" y="29293"/>
                </a:lnTo>
                <a:lnTo>
                  <a:pt x="2109" y="28101"/>
                </a:lnTo>
                <a:lnTo>
                  <a:pt x="4005" y="25402"/>
                </a:lnTo>
                <a:lnTo>
                  <a:pt x="6221" y="21698"/>
                </a:lnTo>
                <a:lnTo>
                  <a:pt x="8651" y="17323"/>
                </a:lnTo>
                <a:lnTo>
                  <a:pt x="13128" y="13454"/>
                </a:lnTo>
                <a:lnTo>
                  <a:pt x="18971" y="9922"/>
                </a:lnTo>
                <a:lnTo>
                  <a:pt x="25723" y="6615"/>
                </a:lnTo>
                <a:lnTo>
                  <a:pt x="31178" y="4410"/>
                </a:lnTo>
                <a:lnTo>
                  <a:pt x="35766" y="2940"/>
                </a:lnTo>
                <a:lnTo>
                  <a:pt x="39778" y="1960"/>
                </a:lnTo>
                <a:lnTo>
                  <a:pt x="43405" y="1307"/>
                </a:lnTo>
                <a:lnTo>
                  <a:pt x="46776" y="872"/>
                </a:lnTo>
                <a:lnTo>
                  <a:pt x="49975" y="581"/>
                </a:lnTo>
                <a:lnTo>
                  <a:pt x="53060" y="388"/>
                </a:lnTo>
                <a:lnTo>
                  <a:pt x="59028" y="173"/>
                </a:lnTo>
                <a:lnTo>
                  <a:pt x="61001" y="1068"/>
                </a:lnTo>
                <a:lnTo>
                  <a:pt x="62316" y="2617"/>
                </a:lnTo>
                <a:lnTo>
                  <a:pt x="63193" y="4602"/>
                </a:lnTo>
                <a:lnTo>
                  <a:pt x="63777" y="6879"/>
                </a:lnTo>
                <a:lnTo>
                  <a:pt x="64167" y="9348"/>
                </a:lnTo>
                <a:lnTo>
                  <a:pt x="64427" y="11947"/>
                </a:lnTo>
                <a:lnTo>
                  <a:pt x="65552" y="14633"/>
                </a:lnTo>
                <a:lnTo>
                  <a:pt x="67255" y="17375"/>
                </a:lnTo>
                <a:lnTo>
                  <a:pt x="72281" y="24070"/>
                </a:lnTo>
                <a:lnTo>
                  <a:pt x="71741" y="26524"/>
                </a:lnTo>
                <a:lnTo>
                  <a:pt x="70429" y="30066"/>
                </a:lnTo>
                <a:lnTo>
                  <a:pt x="68601" y="34332"/>
                </a:lnTo>
                <a:lnTo>
                  <a:pt x="66430" y="37175"/>
                </a:lnTo>
                <a:lnTo>
                  <a:pt x="64031" y="39071"/>
                </a:lnTo>
                <a:lnTo>
                  <a:pt x="61479" y="40335"/>
                </a:lnTo>
                <a:lnTo>
                  <a:pt x="58824" y="41178"/>
                </a:lnTo>
                <a:lnTo>
                  <a:pt x="56103" y="41740"/>
                </a:lnTo>
                <a:lnTo>
                  <a:pt x="53335" y="42114"/>
                </a:lnTo>
                <a:lnTo>
                  <a:pt x="50538" y="41411"/>
                </a:lnTo>
                <a:lnTo>
                  <a:pt x="47721" y="39990"/>
                </a:lnTo>
                <a:lnTo>
                  <a:pt x="44890" y="38090"/>
                </a:lnTo>
                <a:lnTo>
                  <a:pt x="43003" y="35871"/>
                </a:lnTo>
                <a:lnTo>
                  <a:pt x="41745" y="33439"/>
                </a:lnTo>
                <a:lnTo>
                  <a:pt x="39726" y="27243"/>
                </a:lnTo>
                <a:lnTo>
                  <a:pt x="38608" y="25783"/>
                </a:lnTo>
                <a:lnTo>
                  <a:pt x="36910" y="23856"/>
                </a:lnTo>
                <a:lnTo>
                  <a:pt x="34825" y="21619"/>
                </a:lnTo>
                <a:lnTo>
                  <a:pt x="34388" y="19176"/>
                </a:lnTo>
                <a:lnTo>
                  <a:pt x="35049" y="16594"/>
                </a:lnTo>
                <a:lnTo>
                  <a:pt x="36442" y="13921"/>
                </a:lnTo>
                <a:lnTo>
                  <a:pt x="38323" y="11185"/>
                </a:lnTo>
                <a:lnTo>
                  <a:pt x="40530" y="8410"/>
                </a:lnTo>
                <a:lnTo>
                  <a:pt x="42954" y="5607"/>
                </a:lnTo>
                <a:lnTo>
                  <a:pt x="45522" y="3738"/>
                </a:lnTo>
                <a:lnTo>
                  <a:pt x="48187" y="2492"/>
                </a:lnTo>
                <a:lnTo>
                  <a:pt x="50916" y="1662"/>
                </a:lnTo>
                <a:lnTo>
                  <a:pt x="52735" y="2060"/>
                </a:lnTo>
                <a:lnTo>
                  <a:pt x="53948" y="3279"/>
                </a:lnTo>
                <a:lnTo>
                  <a:pt x="54756" y="5044"/>
                </a:lnTo>
                <a:lnTo>
                  <a:pt x="56248" y="6220"/>
                </a:lnTo>
                <a:lnTo>
                  <a:pt x="58195" y="7004"/>
                </a:lnTo>
                <a:lnTo>
                  <a:pt x="60445" y="7527"/>
                </a:lnTo>
                <a:lnTo>
                  <a:pt x="61945" y="9781"/>
                </a:lnTo>
                <a:lnTo>
                  <a:pt x="62946" y="13188"/>
                </a:lnTo>
                <a:lnTo>
                  <a:pt x="63612" y="17365"/>
                </a:lnTo>
                <a:lnTo>
                  <a:pt x="64057" y="23007"/>
                </a:lnTo>
                <a:lnTo>
                  <a:pt x="64353" y="29625"/>
                </a:lnTo>
                <a:lnTo>
                  <a:pt x="64551" y="36896"/>
                </a:lnTo>
                <a:lnTo>
                  <a:pt x="63730" y="42695"/>
                </a:lnTo>
                <a:lnTo>
                  <a:pt x="62231" y="47513"/>
                </a:lnTo>
                <a:lnTo>
                  <a:pt x="57530" y="57540"/>
                </a:lnTo>
                <a:lnTo>
                  <a:pt x="56193" y="57410"/>
                </a:lnTo>
                <a:lnTo>
                  <a:pt x="54348" y="56371"/>
                </a:lnTo>
                <a:lnTo>
                  <a:pt x="49094" y="52410"/>
                </a:lnTo>
                <a:lnTo>
                  <a:pt x="48663" y="51133"/>
                </a:lnTo>
                <a:lnTo>
                  <a:pt x="48376" y="49329"/>
                </a:lnTo>
                <a:lnTo>
                  <a:pt x="48184" y="47174"/>
                </a:lnTo>
                <a:lnTo>
                  <a:pt x="47104" y="45737"/>
                </a:lnTo>
                <a:lnTo>
                  <a:pt x="45431" y="44779"/>
                </a:lnTo>
                <a:lnTo>
                  <a:pt x="43364" y="44140"/>
                </a:lnTo>
                <a:lnTo>
                  <a:pt x="41985" y="42762"/>
                </a:lnTo>
                <a:lnTo>
                  <a:pt x="41067" y="40891"/>
                </a:lnTo>
                <a:lnTo>
                  <a:pt x="40454" y="38691"/>
                </a:lnTo>
                <a:lnTo>
                  <a:pt x="40998" y="36271"/>
                </a:lnTo>
                <a:lnTo>
                  <a:pt x="42314" y="33706"/>
                </a:lnTo>
                <a:lnTo>
                  <a:pt x="44142" y="31043"/>
                </a:lnTo>
                <a:lnTo>
                  <a:pt x="45362" y="28316"/>
                </a:lnTo>
                <a:lnTo>
                  <a:pt x="46175" y="25545"/>
                </a:lnTo>
                <a:lnTo>
                  <a:pt x="46717" y="22746"/>
                </a:lnTo>
                <a:lnTo>
                  <a:pt x="48031" y="20879"/>
                </a:lnTo>
                <a:lnTo>
                  <a:pt x="49860" y="19634"/>
                </a:lnTo>
                <a:lnTo>
                  <a:pt x="52031" y="18805"/>
                </a:lnTo>
                <a:lnTo>
                  <a:pt x="52526" y="19204"/>
                </a:lnTo>
                <a:lnTo>
                  <a:pt x="51904" y="20423"/>
                </a:lnTo>
                <a:lnTo>
                  <a:pt x="50536" y="22188"/>
                </a:lnTo>
                <a:lnTo>
                  <a:pt x="48672" y="23365"/>
                </a:lnTo>
                <a:lnTo>
                  <a:pt x="46477" y="24149"/>
                </a:lnTo>
                <a:lnTo>
                  <a:pt x="44060" y="24672"/>
                </a:lnTo>
                <a:lnTo>
                  <a:pt x="39592" y="25973"/>
                </a:lnTo>
                <a:lnTo>
                  <a:pt x="27008" y="29959"/>
                </a:lnTo>
                <a:lnTo>
                  <a:pt x="22509" y="32355"/>
                </a:lnTo>
                <a:lnTo>
                  <a:pt x="19510" y="34906"/>
                </a:lnTo>
                <a:lnTo>
                  <a:pt x="17510" y="37558"/>
                </a:lnTo>
                <a:lnTo>
                  <a:pt x="17130" y="40279"/>
                </a:lnTo>
                <a:lnTo>
                  <a:pt x="17829" y="43045"/>
                </a:lnTo>
                <a:lnTo>
                  <a:pt x="19247" y="45842"/>
                </a:lnTo>
                <a:lnTo>
                  <a:pt x="21145" y="48659"/>
                </a:lnTo>
                <a:lnTo>
                  <a:pt x="23363" y="51490"/>
                </a:lnTo>
                <a:lnTo>
                  <a:pt x="25794" y="54329"/>
                </a:lnTo>
                <a:lnTo>
                  <a:pt x="29320" y="56222"/>
                </a:lnTo>
                <a:lnTo>
                  <a:pt x="33575" y="57484"/>
                </a:lnTo>
                <a:lnTo>
                  <a:pt x="38317" y="58326"/>
                </a:lnTo>
                <a:lnTo>
                  <a:pt x="42431" y="57934"/>
                </a:lnTo>
                <a:lnTo>
                  <a:pt x="46126" y="56720"/>
                </a:lnTo>
                <a:lnTo>
                  <a:pt x="54350" y="52480"/>
                </a:lnTo>
                <a:lnTo>
                  <a:pt x="55977" y="51179"/>
                </a:lnTo>
                <a:lnTo>
                  <a:pt x="58014" y="49360"/>
                </a:lnTo>
                <a:lnTo>
                  <a:pt x="63577" y="44147"/>
                </a:lnTo>
                <a:lnTo>
                  <a:pt x="64986" y="41814"/>
                </a:lnTo>
                <a:lnTo>
                  <a:pt x="66878" y="38354"/>
                </a:lnTo>
                <a:lnTo>
                  <a:pt x="69091" y="34142"/>
                </a:lnTo>
                <a:lnTo>
                  <a:pt x="70567" y="30381"/>
                </a:lnTo>
                <a:lnTo>
                  <a:pt x="71550" y="26922"/>
                </a:lnTo>
                <a:lnTo>
                  <a:pt x="72207" y="23663"/>
                </a:lnTo>
                <a:lnTo>
                  <a:pt x="72644" y="19586"/>
                </a:lnTo>
                <a:lnTo>
                  <a:pt x="72936" y="14962"/>
                </a:lnTo>
                <a:lnTo>
                  <a:pt x="6494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618"/>
          <p:cNvSpPr/>
          <p:nvPr/>
        </p:nvSpPr>
        <p:spPr>
          <a:xfrm>
            <a:off x="6186632" y="4957211"/>
            <a:ext cx="39861" cy="63842"/>
          </a:xfrm>
          <a:custGeom>
            <a:avLst/>
            <a:gdLst/>
            <a:ahLst/>
            <a:cxnLst/>
            <a:rect l="0" t="0" r="0" b="0"/>
            <a:pathLst>
              <a:path w="39861" h="63842">
                <a:moveTo>
                  <a:pt x="39860" y="23411"/>
                </a:moveTo>
                <a:lnTo>
                  <a:pt x="21657" y="37064"/>
                </a:lnTo>
                <a:lnTo>
                  <a:pt x="14389" y="41085"/>
                </a:lnTo>
                <a:lnTo>
                  <a:pt x="7640" y="43767"/>
                </a:lnTo>
                <a:lnTo>
                  <a:pt x="1235" y="45554"/>
                </a:lnTo>
                <a:lnTo>
                  <a:pt x="775" y="44841"/>
                </a:lnTo>
                <a:lnTo>
                  <a:pt x="4278" y="42460"/>
                </a:lnTo>
                <a:lnTo>
                  <a:pt x="10424" y="38968"/>
                </a:lnTo>
                <a:lnTo>
                  <a:pt x="16426" y="39497"/>
                </a:lnTo>
                <a:lnTo>
                  <a:pt x="22333" y="42708"/>
                </a:lnTo>
                <a:lnTo>
                  <a:pt x="28175" y="47705"/>
                </a:lnTo>
                <a:lnTo>
                  <a:pt x="29213" y="52942"/>
                </a:lnTo>
                <a:lnTo>
                  <a:pt x="27047" y="58339"/>
                </a:lnTo>
                <a:lnTo>
                  <a:pt x="22745" y="63841"/>
                </a:lnTo>
                <a:lnTo>
                  <a:pt x="17020" y="60842"/>
                </a:lnTo>
                <a:lnTo>
                  <a:pt x="10346" y="52175"/>
                </a:lnTo>
                <a:lnTo>
                  <a:pt x="3039" y="39729"/>
                </a:lnTo>
                <a:lnTo>
                  <a:pt x="72" y="27623"/>
                </a:lnTo>
                <a:lnTo>
                  <a:pt x="0" y="15741"/>
                </a:lnTo>
                <a:lnTo>
                  <a:pt x="1857" y="4010"/>
                </a:lnTo>
                <a:lnTo>
                  <a:pt x="4047" y="0"/>
                </a:lnTo>
                <a:lnTo>
                  <a:pt x="6460" y="1136"/>
                </a:lnTo>
                <a:lnTo>
                  <a:pt x="5570" y="3198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619"/>
          <p:cNvSpPr/>
          <p:nvPr/>
        </p:nvSpPr>
        <p:spPr>
          <a:xfrm>
            <a:off x="2106753" y="4551997"/>
            <a:ext cx="296405" cy="291466"/>
          </a:xfrm>
          <a:custGeom>
            <a:avLst/>
            <a:gdLst/>
            <a:ahLst/>
            <a:cxnLst/>
            <a:rect l="0" t="0" r="0" b="0"/>
            <a:pathLst>
              <a:path w="296405" h="291466">
                <a:moveTo>
                  <a:pt x="4939" y="0"/>
                </a:moveTo>
                <a:lnTo>
                  <a:pt x="388" y="4551"/>
                </a:lnTo>
                <a:lnTo>
                  <a:pt x="0" y="6844"/>
                </a:lnTo>
                <a:lnTo>
                  <a:pt x="694" y="9325"/>
                </a:lnTo>
                <a:lnTo>
                  <a:pt x="2109" y="11932"/>
                </a:lnTo>
                <a:lnTo>
                  <a:pt x="4957" y="13669"/>
                </a:lnTo>
                <a:lnTo>
                  <a:pt x="13202" y="15600"/>
                </a:lnTo>
                <a:lnTo>
                  <a:pt x="20677" y="18999"/>
                </a:lnTo>
                <a:lnTo>
                  <a:pt x="28126" y="24636"/>
                </a:lnTo>
                <a:lnTo>
                  <a:pt x="32779" y="28807"/>
                </a:lnTo>
                <a:lnTo>
                  <a:pt x="37787" y="33492"/>
                </a:lnTo>
                <a:lnTo>
                  <a:pt x="43030" y="37568"/>
                </a:lnTo>
                <a:lnTo>
                  <a:pt x="48431" y="41238"/>
                </a:lnTo>
                <a:lnTo>
                  <a:pt x="53936" y="44637"/>
                </a:lnTo>
                <a:lnTo>
                  <a:pt x="59511" y="48808"/>
                </a:lnTo>
                <a:lnTo>
                  <a:pt x="65133" y="53494"/>
                </a:lnTo>
                <a:lnTo>
                  <a:pt x="70786" y="58523"/>
                </a:lnTo>
                <a:lnTo>
                  <a:pt x="77412" y="63780"/>
                </a:lnTo>
                <a:lnTo>
                  <a:pt x="84687" y="69190"/>
                </a:lnTo>
                <a:lnTo>
                  <a:pt x="92394" y="74702"/>
                </a:lnTo>
                <a:lnTo>
                  <a:pt x="98485" y="79329"/>
                </a:lnTo>
                <a:lnTo>
                  <a:pt x="103498" y="83366"/>
                </a:lnTo>
                <a:lnTo>
                  <a:pt x="112560" y="91344"/>
                </a:lnTo>
                <a:lnTo>
                  <a:pt x="122938" y="101240"/>
                </a:lnTo>
                <a:lnTo>
                  <a:pt x="171347" y="149377"/>
                </a:lnTo>
                <a:lnTo>
                  <a:pt x="189220" y="168165"/>
                </a:lnTo>
                <a:lnTo>
                  <a:pt x="205898" y="186405"/>
                </a:lnTo>
                <a:lnTo>
                  <a:pt x="221779" y="204280"/>
                </a:lnTo>
                <a:lnTo>
                  <a:pt x="233319" y="218102"/>
                </a:lnTo>
                <a:lnTo>
                  <a:pt x="241965" y="229222"/>
                </a:lnTo>
                <a:lnTo>
                  <a:pt x="248681" y="238539"/>
                </a:lnTo>
                <a:lnTo>
                  <a:pt x="254111" y="246656"/>
                </a:lnTo>
                <a:lnTo>
                  <a:pt x="258684" y="253972"/>
                </a:lnTo>
                <a:lnTo>
                  <a:pt x="262685" y="260755"/>
                </a:lnTo>
                <a:lnTo>
                  <a:pt x="267257" y="267182"/>
                </a:lnTo>
                <a:lnTo>
                  <a:pt x="272210" y="273372"/>
                </a:lnTo>
                <a:lnTo>
                  <a:pt x="283203" y="286104"/>
                </a:lnTo>
                <a:lnTo>
                  <a:pt x="296404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620"/>
          <p:cNvSpPr/>
          <p:nvPr/>
        </p:nvSpPr>
        <p:spPr>
          <a:xfrm>
            <a:off x="2077402" y="4526279"/>
            <a:ext cx="291466" cy="317184"/>
          </a:xfrm>
          <a:custGeom>
            <a:avLst/>
            <a:gdLst/>
            <a:ahLst/>
            <a:cxnLst/>
            <a:rect l="0" t="0" r="0" b="0"/>
            <a:pathLst>
              <a:path w="291466" h="317184">
                <a:moveTo>
                  <a:pt x="291465" y="0"/>
                </a:moveTo>
                <a:lnTo>
                  <a:pt x="277812" y="9103"/>
                </a:lnTo>
                <a:lnTo>
                  <a:pt x="272838" y="12736"/>
                </a:lnTo>
                <a:lnTo>
                  <a:pt x="264771" y="19313"/>
                </a:lnTo>
                <a:lnTo>
                  <a:pt x="259382" y="25258"/>
                </a:lnTo>
                <a:lnTo>
                  <a:pt x="252931" y="33032"/>
                </a:lnTo>
                <a:lnTo>
                  <a:pt x="245773" y="42024"/>
                </a:lnTo>
                <a:lnTo>
                  <a:pt x="240049" y="49923"/>
                </a:lnTo>
                <a:lnTo>
                  <a:pt x="235280" y="57095"/>
                </a:lnTo>
                <a:lnTo>
                  <a:pt x="226489" y="71096"/>
                </a:lnTo>
                <a:lnTo>
                  <a:pt x="216232" y="86844"/>
                </a:lnTo>
                <a:lnTo>
                  <a:pt x="210830" y="94091"/>
                </a:lnTo>
                <a:lnTo>
                  <a:pt x="205323" y="100827"/>
                </a:lnTo>
                <a:lnTo>
                  <a:pt x="199747" y="107223"/>
                </a:lnTo>
                <a:lnTo>
                  <a:pt x="194125" y="113393"/>
                </a:lnTo>
                <a:lnTo>
                  <a:pt x="182798" y="125327"/>
                </a:lnTo>
                <a:lnTo>
                  <a:pt x="125784" y="189574"/>
                </a:lnTo>
                <a:lnTo>
                  <a:pt x="88924" y="231576"/>
                </a:lnTo>
                <a:lnTo>
                  <a:pt x="75475" y="247729"/>
                </a:lnTo>
                <a:lnTo>
                  <a:pt x="65557" y="260403"/>
                </a:lnTo>
                <a:lnTo>
                  <a:pt x="57992" y="270757"/>
                </a:lnTo>
                <a:lnTo>
                  <a:pt x="51044" y="278612"/>
                </a:lnTo>
                <a:lnTo>
                  <a:pt x="44507" y="284802"/>
                </a:lnTo>
                <a:lnTo>
                  <a:pt x="38244" y="289881"/>
                </a:lnTo>
                <a:lnTo>
                  <a:pt x="32163" y="294219"/>
                </a:lnTo>
                <a:lnTo>
                  <a:pt x="26205" y="298064"/>
                </a:lnTo>
                <a:lnTo>
                  <a:pt x="20327" y="301580"/>
                </a:lnTo>
                <a:lnTo>
                  <a:pt x="16409" y="304876"/>
                </a:lnTo>
                <a:lnTo>
                  <a:pt x="13797" y="308026"/>
                </a:lnTo>
                <a:lnTo>
                  <a:pt x="0" y="3171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621"/>
          <p:cNvSpPr/>
          <p:nvPr/>
        </p:nvSpPr>
        <p:spPr>
          <a:xfrm>
            <a:off x="2523172" y="4603467"/>
            <a:ext cx="428626" cy="34256"/>
          </a:xfrm>
          <a:custGeom>
            <a:avLst/>
            <a:gdLst/>
            <a:ahLst/>
            <a:cxnLst/>
            <a:rect l="0" t="0" r="0" b="0"/>
            <a:pathLst>
              <a:path w="428626" h="34256">
                <a:moveTo>
                  <a:pt x="0" y="34255"/>
                </a:moveTo>
                <a:lnTo>
                  <a:pt x="18203" y="34255"/>
                </a:lnTo>
                <a:lnTo>
                  <a:pt x="27375" y="33303"/>
                </a:lnTo>
                <a:lnTo>
                  <a:pt x="37300" y="31715"/>
                </a:lnTo>
                <a:lnTo>
                  <a:pt x="47727" y="29705"/>
                </a:lnTo>
                <a:lnTo>
                  <a:pt x="56583" y="28364"/>
                </a:lnTo>
                <a:lnTo>
                  <a:pt x="64392" y="27470"/>
                </a:lnTo>
                <a:lnTo>
                  <a:pt x="71503" y="26874"/>
                </a:lnTo>
                <a:lnTo>
                  <a:pt x="79101" y="26477"/>
                </a:lnTo>
                <a:lnTo>
                  <a:pt x="95164" y="26036"/>
                </a:lnTo>
                <a:lnTo>
                  <a:pt x="103447" y="24966"/>
                </a:lnTo>
                <a:lnTo>
                  <a:pt x="111828" y="23300"/>
                </a:lnTo>
                <a:lnTo>
                  <a:pt x="120272" y="21236"/>
                </a:lnTo>
                <a:lnTo>
                  <a:pt x="128758" y="18908"/>
                </a:lnTo>
                <a:lnTo>
                  <a:pt x="145809" y="13782"/>
                </a:lnTo>
                <a:lnTo>
                  <a:pt x="154356" y="12034"/>
                </a:lnTo>
                <a:lnTo>
                  <a:pt x="162911" y="10869"/>
                </a:lnTo>
                <a:lnTo>
                  <a:pt x="171473" y="10092"/>
                </a:lnTo>
                <a:lnTo>
                  <a:pt x="180038" y="8621"/>
                </a:lnTo>
                <a:lnTo>
                  <a:pt x="188605" y="6689"/>
                </a:lnTo>
                <a:lnTo>
                  <a:pt x="197174" y="4447"/>
                </a:lnTo>
                <a:lnTo>
                  <a:pt x="206697" y="2953"/>
                </a:lnTo>
                <a:lnTo>
                  <a:pt x="216856" y="1957"/>
                </a:lnTo>
                <a:lnTo>
                  <a:pt x="227438" y="1293"/>
                </a:lnTo>
                <a:lnTo>
                  <a:pt x="251896" y="555"/>
                </a:lnTo>
                <a:lnTo>
                  <a:pt x="366400" y="0"/>
                </a:lnTo>
                <a:lnTo>
                  <a:pt x="376664" y="940"/>
                </a:lnTo>
                <a:lnTo>
                  <a:pt x="384459" y="2520"/>
                </a:lnTo>
                <a:lnTo>
                  <a:pt x="390609" y="4526"/>
                </a:lnTo>
                <a:lnTo>
                  <a:pt x="396613" y="5864"/>
                </a:lnTo>
                <a:lnTo>
                  <a:pt x="402521" y="6755"/>
                </a:lnTo>
                <a:lnTo>
                  <a:pt x="428625" y="85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622"/>
          <p:cNvSpPr/>
          <p:nvPr/>
        </p:nvSpPr>
        <p:spPr>
          <a:xfrm>
            <a:off x="2687241" y="4500562"/>
            <a:ext cx="67389" cy="291466"/>
          </a:xfrm>
          <a:custGeom>
            <a:avLst/>
            <a:gdLst/>
            <a:ahLst/>
            <a:cxnLst/>
            <a:rect l="0" t="0" r="0" b="0"/>
            <a:pathLst>
              <a:path w="67389" h="291466">
                <a:moveTo>
                  <a:pt x="7381" y="0"/>
                </a:moveTo>
                <a:lnTo>
                  <a:pt x="2830" y="13653"/>
                </a:lnTo>
                <a:lnTo>
                  <a:pt x="1489" y="18627"/>
                </a:lnTo>
                <a:lnTo>
                  <a:pt x="0" y="26694"/>
                </a:lnTo>
                <a:lnTo>
                  <a:pt x="555" y="31131"/>
                </a:lnTo>
                <a:lnTo>
                  <a:pt x="1878" y="35994"/>
                </a:lnTo>
                <a:lnTo>
                  <a:pt x="3712" y="41141"/>
                </a:lnTo>
                <a:lnTo>
                  <a:pt x="6840" y="48382"/>
                </a:lnTo>
                <a:lnTo>
                  <a:pt x="15396" y="66588"/>
                </a:lnTo>
                <a:lnTo>
                  <a:pt x="35656" y="107909"/>
                </a:lnTo>
                <a:lnTo>
                  <a:pt x="37661" y="113849"/>
                </a:lnTo>
                <a:lnTo>
                  <a:pt x="38998" y="119714"/>
                </a:lnTo>
                <a:lnTo>
                  <a:pt x="39889" y="125530"/>
                </a:lnTo>
                <a:lnTo>
                  <a:pt x="40483" y="132264"/>
                </a:lnTo>
                <a:lnTo>
                  <a:pt x="40879" y="139611"/>
                </a:lnTo>
                <a:lnTo>
                  <a:pt x="41143" y="147367"/>
                </a:lnTo>
                <a:lnTo>
                  <a:pt x="42271" y="154442"/>
                </a:lnTo>
                <a:lnTo>
                  <a:pt x="43976" y="161064"/>
                </a:lnTo>
                <a:lnTo>
                  <a:pt x="46065" y="167384"/>
                </a:lnTo>
                <a:lnTo>
                  <a:pt x="47458" y="177311"/>
                </a:lnTo>
                <a:lnTo>
                  <a:pt x="48386" y="189645"/>
                </a:lnTo>
                <a:lnTo>
                  <a:pt x="49005" y="203583"/>
                </a:lnTo>
                <a:lnTo>
                  <a:pt x="50371" y="216684"/>
                </a:lnTo>
                <a:lnTo>
                  <a:pt x="52233" y="229229"/>
                </a:lnTo>
                <a:lnTo>
                  <a:pt x="54428" y="241402"/>
                </a:lnTo>
                <a:lnTo>
                  <a:pt x="55890" y="250470"/>
                </a:lnTo>
                <a:lnTo>
                  <a:pt x="56866" y="257467"/>
                </a:lnTo>
                <a:lnTo>
                  <a:pt x="57516" y="263085"/>
                </a:lnTo>
                <a:lnTo>
                  <a:pt x="58238" y="271867"/>
                </a:lnTo>
                <a:lnTo>
                  <a:pt x="67388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623"/>
          <p:cNvSpPr/>
          <p:nvPr/>
        </p:nvSpPr>
        <p:spPr>
          <a:xfrm>
            <a:off x="3037522" y="4517707"/>
            <a:ext cx="239530" cy="538714"/>
          </a:xfrm>
          <a:custGeom>
            <a:avLst/>
            <a:gdLst/>
            <a:ahLst/>
            <a:cxnLst/>
            <a:rect l="0" t="0" r="0" b="0"/>
            <a:pathLst>
              <a:path w="239530" h="538714">
                <a:moveTo>
                  <a:pt x="42863" y="0"/>
                </a:moveTo>
                <a:lnTo>
                  <a:pt x="38312" y="13653"/>
                </a:lnTo>
                <a:lnTo>
                  <a:pt x="33538" y="22895"/>
                </a:lnTo>
                <a:lnTo>
                  <a:pt x="30931" y="26694"/>
                </a:lnTo>
                <a:lnTo>
                  <a:pt x="28240" y="33988"/>
                </a:lnTo>
                <a:lnTo>
                  <a:pt x="25495" y="43614"/>
                </a:lnTo>
                <a:lnTo>
                  <a:pt x="22711" y="54793"/>
                </a:lnTo>
                <a:lnTo>
                  <a:pt x="20856" y="64152"/>
                </a:lnTo>
                <a:lnTo>
                  <a:pt x="18794" y="79630"/>
                </a:lnTo>
                <a:lnTo>
                  <a:pt x="19197" y="90234"/>
                </a:lnTo>
                <a:lnTo>
                  <a:pt x="20418" y="103019"/>
                </a:lnTo>
                <a:lnTo>
                  <a:pt x="22184" y="117256"/>
                </a:lnTo>
                <a:lnTo>
                  <a:pt x="23362" y="128653"/>
                </a:lnTo>
                <a:lnTo>
                  <a:pt x="24147" y="138157"/>
                </a:lnTo>
                <a:lnTo>
                  <a:pt x="25020" y="154748"/>
                </a:lnTo>
                <a:lnTo>
                  <a:pt x="25407" y="171647"/>
                </a:lnTo>
                <a:lnTo>
                  <a:pt x="28120" y="186143"/>
                </a:lnTo>
                <a:lnTo>
                  <a:pt x="37622" y="215522"/>
                </a:lnTo>
                <a:lnTo>
                  <a:pt x="43073" y="226915"/>
                </a:lnTo>
                <a:lnTo>
                  <a:pt x="45861" y="231287"/>
                </a:lnTo>
                <a:lnTo>
                  <a:pt x="49624" y="235154"/>
                </a:lnTo>
                <a:lnTo>
                  <a:pt x="54037" y="238684"/>
                </a:lnTo>
                <a:lnTo>
                  <a:pt x="58885" y="241990"/>
                </a:lnTo>
                <a:lnTo>
                  <a:pt x="63069" y="245147"/>
                </a:lnTo>
                <a:lnTo>
                  <a:pt x="70259" y="251195"/>
                </a:lnTo>
                <a:lnTo>
                  <a:pt x="73509" y="253188"/>
                </a:lnTo>
                <a:lnTo>
                  <a:pt x="79660" y="255403"/>
                </a:lnTo>
                <a:lnTo>
                  <a:pt x="85570" y="256388"/>
                </a:lnTo>
                <a:lnTo>
                  <a:pt x="88479" y="256650"/>
                </a:lnTo>
                <a:lnTo>
                  <a:pt x="92323" y="255873"/>
                </a:lnTo>
                <a:lnTo>
                  <a:pt x="96791" y="254402"/>
                </a:lnTo>
                <a:lnTo>
                  <a:pt x="101675" y="252469"/>
                </a:lnTo>
                <a:lnTo>
                  <a:pt x="105883" y="250228"/>
                </a:lnTo>
                <a:lnTo>
                  <a:pt x="113099" y="245198"/>
                </a:lnTo>
                <a:lnTo>
                  <a:pt x="119481" y="239787"/>
                </a:lnTo>
                <a:lnTo>
                  <a:pt x="122517" y="237010"/>
                </a:lnTo>
                <a:lnTo>
                  <a:pt x="128429" y="228846"/>
                </a:lnTo>
                <a:lnTo>
                  <a:pt x="134232" y="218867"/>
                </a:lnTo>
                <a:lnTo>
                  <a:pt x="139986" y="208082"/>
                </a:lnTo>
                <a:lnTo>
                  <a:pt x="153131" y="182198"/>
                </a:lnTo>
                <a:lnTo>
                  <a:pt x="158285" y="170995"/>
                </a:lnTo>
                <a:lnTo>
                  <a:pt x="169091" y="145848"/>
                </a:lnTo>
                <a:lnTo>
                  <a:pt x="173687" y="133427"/>
                </a:lnTo>
                <a:lnTo>
                  <a:pt x="177704" y="121336"/>
                </a:lnTo>
                <a:lnTo>
                  <a:pt x="181335" y="109466"/>
                </a:lnTo>
                <a:lnTo>
                  <a:pt x="183755" y="99647"/>
                </a:lnTo>
                <a:lnTo>
                  <a:pt x="186444" y="83658"/>
                </a:lnTo>
                <a:lnTo>
                  <a:pt x="187639" y="70202"/>
                </a:lnTo>
                <a:lnTo>
                  <a:pt x="189123" y="57871"/>
                </a:lnTo>
                <a:lnTo>
                  <a:pt x="194360" y="42124"/>
                </a:lnTo>
                <a:lnTo>
                  <a:pt x="195920" y="37772"/>
                </a:lnTo>
                <a:lnTo>
                  <a:pt x="195383" y="35659"/>
                </a:lnTo>
                <a:lnTo>
                  <a:pt x="192247" y="30771"/>
                </a:lnTo>
                <a:lnTo>
                  <a:pt x="191029" y="30039"/>
                </a:lnTo>
                <a:lnTo>
                  <a:pt x="190218" y="30504"/>
                </a:lnTo>
                <a:lnTo>
                  <a:pt x="189677" y="31766"/>
                </a:lnTo>
                <a:lnTo>
                  <a:pt x="191616" y="43328"/>
                </a:lnTo>
                <a:lnTo>
                  <a:pt x="193466" y="51745"/>
                </a:lnTo>
                <a:lnTo>
                  <a:pt x="194700" y="61167"/>
                </a:lnTo>
                <a:lnTo>
                  <a:pt x="195522" y="71258"/>
                </a:lnTo>
                <a:lnTo>
                  <a:pt x="196071" y="81796"/>
                </a:lnTo>
                <a:lnTo>
                  <a:pt x="199220" y="98584"/>
                </a:lnTo>
                <a:lnTo>
                  <a:pt x="203795" y="115252"/>
                </a:lnTo>
                <a:lnTo>
                  <a:pt x="209003" y="138536"/>
                </a:lnTo>
                <a:lnTo>
                  <a:pt x="211725" y="149507"/>
                </a:lnTo>
                <a:lnTo>
                  <a:pt x="214493" y="159679"/>
                </a:lnTo>
                <a:lnTo>
                  <a:pt x="217290" y="169318"/>
                </a:lnTo>
                <a:lnTo>
                  <a:pt x="220108" y="181459"/>
                </a:lnTo>
                <a:lnTo>
                  <a:pt x="222939" y="195267"/>
                </a:lnTo>
                <a:lnTo>
                  <a:pt x="231473" y="242007"/>
                </a:lnTo>
                <a:lnTo>
                  <a:pt x="234325" y="258493"/>
                </a:lnTo>
                <a:lnTo>
                  <a:pt x="236227" y="272341"/>
                </a:lnTo>
                <a:lnTo>
                  <a:pt x="237495" y="284431"/>
                </a:lnTo>
                <a:lnTo>
                  <a:pt x="238340" y="295348"/>
                </a:lnTo>
                <a:lnTo>
                  <a:pt x="238903" y="305484"/>
                </a:lnTo>
                <a:lnTo>
                  <a:pt x="239529" y="324366"/>
                </a:lnTo>
                <a:lnTo>
                  <a:pt x="238743" y="336259"/>
                </a:lnTo>
                <a:lnTo>
                  <a:pt x="237268" y="349903"/>
                </a:lnTo>
                <a:lnTo>
                  <a:pt x="235330" y="364713"/>
                </a:lnTo>
                <a:lnTo>
                  <a:pt x="233087" y="377445"/>
                </a:lnTo>
                <a:lnTo>
                  <a:pt x="230639" y="388790"/>
                </a:lnTo>
                <a:lnTo>
                  <a:pt x="228055" y="399211"/>
                </a:lnTo>
                <a:lnTo>
                  <a:pt x="223473" y="410921"/>
                </a:lnTo>
                <a:lnTo>
                  <a:pt x="217563" y="423490"/>
                </a:lnTo>
                <a:lnTo>
                  <a:pt x="196645" y="464229"/>
                </a:lnTo>
                <a:lnTo>
                  <a:pt x="192057" y="471411"/>
                </a:lnTo>
                <a:lnTo>
                  <a:pt x="187093" y="478104"/>
                </a:lnTo>
                <a:lnTo>
                  <a:pt x="181879" y="484471"/>
                </a:lnTo>
                <a:lnTo>
                  <a:pt x="174592" y="490621"/>
                </a:lnTo>
                <a:lnTo>
                  <a:pt x="165925" y="496625"/>
                </a:lnTo>
                <a:lnTo>
                  <a:pt x="156336" y="502534"/>
                </a:lnTo>
                <a:lnTo>
                  <a:pt x="148992" y="507425"/>
                </a:lnTo>
                <a:lnTo>
                  <a:pt x="143143" y="511638"/>
                </a:lnTo>
                <a:lnTo>
                  <a:pt x="138291" y="515400"/>
                </a:lnTo>
                <a:lnTo>
                  <a:pt x="133152" y="518860"/>
                </a:lnTo>
                <a:lnTo>
                  <a:pt x="127820" y="522119"/>
                </a:lnTo>
                <a:lnTo>
                  <a:pt x="122361" y="525245"/>
                </a:lnTo>
                <a:lnTo>
                  <a:pt x="115864" y="527328"/>
                </a:lnTo>
                <a:lnTo>
                  <a:pt x="108675" y="528717"/>
                </a:lnTo>
                <a:lnTo>
                  <a:pt x="101025" y="529643"/>
                </a:lnTo>
                <a:lnTo>
                  <a:pt x="93068" y="531213"/>
                </a:lnTo>
                <a:lnTo>
                  <a:pt x="84905" y="533212"/>
                </a:lnTo>
                <a:lnTo>
                  <a:pt x="76606" y="535497"/>
                </a:lnTo>
                <a:lnTo>
                  <a:pt x="69168" y="537021"/>
                </a:lnTo>
                <a:lnTo>
                  <a:pt x="62305" y="538037"/>
                </a:lnTo>
                <a:lnTo>
                  <a:pt x="55824" y="538713"/>
                </a:lnTo>
                <a:lnTo>
                  <a:pt x="50551" y="538212"/>
                </a:lnTo>
                <a:lnTo>
                  <a:pt x="46083" y="536925"/>
                </a:lnTo>
                <a:lnTo>
                  <a:pt x="42152" y="535116"/>
                </a:lnTo>
                <a:lnTo>
                  <a:pt x="37626" y="533909"/>
                </a:lnTo>
                <a:lnTo>
                  <a:pt x="32704" y="533104"/>
                </a:lnTo>
                <a:lnTo>
                  <a:pt x="27518" y="532568"/>
                </a:lnTo>
                <a:lnTo>
                  <a:pt x="23108" y="531258"/>
                </a:lnTo>
                <a:lnTo>
                  <a:pt x="15668" y="527262"/>
                </a:lnTo>
                <a:lnTo>
                  <a:pt x="9186" y="524851"/>
                </a:lnTo>
                <a:lnTo>
                  <a:pt x="0" y="5229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624"/>
          <p:cNvSpPr/>
          <p:nvPr/>
        </p:nvSpPr>
        <p:spPr>
          <a:xfrm>
            <a:off x="3509009" y="4509135"/>
            <a:ext cx="325756" cy="42510"/>
          </a:xfrm>
          <a:custGeom>
            <a:avLst/>
            <a:gdLst/>
            <a:ahLst/>
            <a:cxnLst/>
            <a:rect l="0" t="0" r="0" b="0"/>
            <a:pathLst>
              <a:path w="325756" h="42510">
                <a:moveTo>
                  <a:pt x="0" y="34290"/>
                </a:moveTo>
                <a:lnTo>
                  <a:pt x="13653" y="38841"/>
                </a:lnTo>
                <a:lnTo>
                  <a:pt x="18627" y="40181"/>
                </a:lnTo>
                <a:lnTo>
                  <a:pt x="22896" y="41075"/>
                </a:lnTo>
                <a:lnTo>
                  <a:pt x="31131" y="42068"/>
                </a:lnTo>
                <a:lnTo>
                  <a:pt x="41141" y="42509"/>
                </a:lnTo>
                <a:lnTo>
                  <a:pt x="52193" y="40722"/>
                </a:lnTo>
                <a:lnTo>
                  <a:pt x="67180" y="37625"/>
                </a:lnTo>
                <a:lnTo>
                  <a:pt x="84792" y="33656"/>
                </a:lnTo>
                <a:lnTo>
                  <a:pt x="112725" y="29105"/>
                </a:lnTo>
                <a:lnTo>
                  <a:pt x="217022" y="14550"/>
                </a:lnTo>
                <a:lnTo>
                  <a:pt x="240884" y="10653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625"/>
          <p:cNvSpPr/>
          <p:nvPr/>
        </p:nvSpPr>
        <p:spPr>
          <a:xfrm>
            <a:off x="3517582" y="4637722"/>
            <a:ext cx="360046" cy="17041"/>
          </a:xfrm>
          <a:custGeom>
            <a:avLst/>
            <a:gdLst/>
            <a:ahLst/>
            <a:cxnLst/>
            <a:rect l="0" t="0" r="0" b="0"/>
            <a:pathLst>
              <a:path w="360046" h="17041">
                <a:moveTo>
                  <a:pt x="0" y="8573"/>
                </a:moveTo>
                <a:lnTo>
                  <a:pt x="13652" y="13123"/>
                </a:lnTo>
                <a:lnTo>
                  <a:pt x="19579" y="14464"/>
                </a:lnTo>
                <a:lnTo>
                  <a:pt x="25435" y="15358"/>
                </a:lnTo>
                <a:lnTo>
                  <a:pt x="31244" y="15954"/>
                </a:lnTo>
                <a:lnTo>
                  <a:pt x="38927" y="16351"/>
                </a:lnTo>
                <a:lnTo>
                  <a:pt x="57624" y="16792"/>
                </a:lnTo>
                <a:lnTo>
                  <a:pt x="94121" y="17040"/>
                </a:lnTo>
                <a:lnTo>
                  <a:pt x="120850" y="15171"/>
                </a:lnTo>
                <a:lnTo>
                  <a:pt x="253142" y="3561"/>
                </a:lnTo>
                <a:lnTo>
                  <a:pt x="285862" y="1583"/>
                </a:lnTo>
                <a:lnTo>
                  <a:pt x="306755" y="704"/>
                </a:lnTo>
                <a:lnTo>
                  <a:pt x="333777" y="208"/>
                </a:lnTo>
                <a:lnTo>
                  <a:pt x="36004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626"/>
          <p:cNvSpPr/>
          <p:nvPr/>
        </p:nvSpPr>
        <p:spPr>
          <a:xfrm>
            <a:off x="3920489" y="4364708"/>
            <a:ext cx="308522" cy="478755"/>
          </a:xfrm>
          <a:custGeom>
            <a:avLst/>
            <a:gdLst/>
            <a:ahLst/>
            <a:cxnLst/>
            <a:rect l="0" t="0" r="0" b="0"/>
            <a:pathLst>
              <a:path w="308522" h="478755">
                <a:moveTo>
                  <a:pt x="0" y="32984"/>
                </a:moveTo>
                <a:lnTo>
                  <a:pt x="40347" y="32984"/>
                </a:lnTo>
                <a:lnTo>
                  <a:pt x="48805" y="32032"/>
                </a:lnTo>
                <a:lnTo>
                  <a:pt x="56350" y="30445"/>
                </a:lnTo>
                <a:lnTo>
                  <a:pt x="63284" y="28433"/>
                </a:lnTo>
                <a:lnTo>
                  <a:pt x="70765" y="27092"/>
                </a:lnTo>
                <a:lnTo>
                  <a:pt x="78609" y="26199"/>
                </a:lnTo>
                <a:lnTo>
                  <a:pt x="86696" y="25603"/>
                </a:lnTo>
                <a:lnTo>
                  <a:pt x="93993" y="24253"/>
                </a:lnTo>
                <a:lnTo>
                  <a:pt x="100762" y="22401"/>
                </a:lnTo>
                <a:lnTo>
                  <a:pt x="107180" y="20214"/>
                </a:lnTo>
                <a:lnTo>
                  <a:pt x="114316" y="18755"/>
                </a:lnTo>
                <a:lnTo>
                  <a:pt x="121931" y="17783"/>
                </a:lnTo>
                <a:lnTo>
                  <a:pt x="129865" y="17135"/>
                </a:lnTo>
                <a:lnTo>
                  <a:pt x="138012" y="15751"/>
                </a:lnTo>
                <a:lnTo>
                  <a:pt x="146301" y="13875"/>
                </a:lnTo>
                <a:lnTo>
                  <a:pt x="154684" y="11673"/>
                </a:lnTo>
                <a:lnTo>
                  <a:pt x="162178" y="10204"/>
                </a:lnTo>
                <a:lnTo>
                  <a:pt x="169079" y="9225"/>
                </a:lnTo>
                <a:lnTo>
                  <a:pt x="175585" y="8572"/>
                </a:lnTo>
                <a:lnTo>
                  <a:pt x="182779" y="7184"/>
                </a:lnTo>
                <a:lnTo>
                  <a:pt x="190432" y="5307"/>
                </a:lnTo>
                <a:lnTo>
                  <a:pt x="198393" y="3102"/>
                </a:lnTo>
                <a:lnTo>
                  <a:pt x="205604" y="1633"/>
                </a:lnTo>
                <a:lnTo>
                  <a:pt x="212318" y="654"/>
                </a:lnTo>
                <a:lnTo>
                  <a:pt x="218698" y="0"/>
                </a:lnTo>
                <a:lnTo>
                  <a:pt x="228666" y="518"/>
                </a:lnTo>
                <a:lnTo>
                  <a:pt x="241027" y="1815"/>
                </a:lnTo>
                <a:lnTo>
                  <a:pt x="265238" y="4843"/>
                </a:lnTo>
                <a:lnTo>
                  <a:pt x="273028" y="5651"/>
                </a:lnTo>
                <a:lnTo>
                  <a:pt x="279174" y="6190"/>
                </a:lnTo>
                <a:lnTo>
                  <a:pt x="285176" y="8454"/>
                </a:lnTo>
                <a:lnTo>
                  <a:pt x="291083" y="11868"/>
                </a:lnTo>
                <a:lnTo>
                  <a:pt x="296925" y="16049"/>
                </a:lnTo>
                <a:lnTo>
                  <a:pt x="300820" y="19789"/>
                </a:lnTo>
                <a:lnTo>
                  <a:pt x="303417" y="23235"/>
                </a:lnTo>
                <a:lnTo>
                  <a:pt x="306303" y="29604"/>
                </a:lnTo>
                <a:lnTo>
                  <a:pt x="307585" y="35609"/>
                </a:lnTo>
                <a:lnTo>
                  <a:pt x="308155" y="49073"/>
                </a:lnTo>
                <a:lnTo>
                  <a:pt x="308521" y="84210"/>
                </a:lnTo>
                <a:lnTo>
                  <a:pt x="306646" y="91900"/>
                </a:lnTo>
                <a:lnTo>
                  <a:pt x="299482" y="105524"/>
                </a:lnTo>
                <a:lnTo>
                  <a:pt x="292488" y="120469"/>
                </a:lnTo>
                <a:lnTo>
                  <a:pt x="289290" y="128455"/>
                </a:lnTo>
                <a:lnTo>
                  <a:pt x="283196" y="144948"/>
                </a:lnTo>
                <a:lnTo>
                  <a:pt x="280237" y="153346"/>
                </a:lnTo>
                <a:lnTo>
                  <a:pt x="277313" y="162755"/>
                </a:lnTo>
                <a:lnTo>
                  <a:pt x="271523" y="183370"/>
                </a:lnTo>
                <a:lnTo>
                  <a:pt x="267693" y="193249"/>
                </a:lnTo>
                <a:lnTo>
                  <a:pt x="263235" y="202693"/>
                </a:lnTo>
                <a:lnTo>
                  <a:pt x="258357" y="211845"/>
                </a:lnTo>
                <a:lnTo>
                  <a:pt x="254153" y="221758"/>
                </a:lnTo>
                <a:lnTo>
                  <a:pt x="250398" y="232175"/>
                </a:lnTo>
                <a:lnTo>
                  <a:pt x="246942" y="242931"/>
                </a:lnTo>
                <a:lnTo>
                  <a:pt x="243686" y="253911"/>
                </a:lnTo>
                <a:lnTo>
                  <a:pt x="224155" y="323933"/>
                </a:lnTo>
                <a:lnTo>
                  <a:pt x="216112" y="346965"/>
                </a:lnTo>
                <a:lnTo>
                  <a:pt x="186800" y="423513"/>
                </a:lnTo>
                <a:lnTo>
                  <a:pt x="181684" y="438117"/>
                </a:lnTo>
                <a:lnTo>
                  <a:pt x="178272" y="448805"/>
                </a:lnTo>
                <a:lnTo>
                  <a:pt x="174483" y="463221"/>
                </a:lnTo>
                <a:lnTo>
                  <a:pt x="171451" y="47875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627"/>
          <p:cNvSpPr/>
          <p:nvPr/>
        </p:nvSpPr>
        <p:spPr>
          <a:xfrm>
            <a:off x="4023359" y="4500562"/>
            <a:ext cx="402909" cy="51436"/>
          </a:xfrm>
          <a:custGeom>
            <a:avLst/>
            <a:gdLst/>
            <a:ahLst/>
            <a:cxnLst/>
            <a:rect l="0" t="0" r="0" b="0"/>
            <a:pathLst>
              <a:path w="402909" h="51436">
                <a:moveTo>
                  <a:pt x="0" y="51435"/>
                </a:moveTo>
                <a:lnTo>
                  <a:pt x="0" y="46885"/>
                </a:lnTo>
                <a:lnTo>
                  <a:pt x="953" y="45544"/>
                </a:lnTo>
                <a:lnTo>
                  <a:pt x="2541" y="44650"/>
                </a:lnTo>
                <a:lnTo>
                  <a:pt x="4552" y="44054"/>
                </a:lnTo>
                <a:lnTo>
                  <a:pt x="16483" y="43216"/>
                </a:lnTo>
                <a:lnTo>
                  <a:pt x="25276" y="41193"/>
                </a:lnTo>
                <a:lnTo>
                  <a:pt x="36854" y="37940"/>
                </a:lnTo>
                <a:lnTo>
                  <a:pt x="50287" y="33866"/>
                </a:lnTo>
                <a:lnTo>
                  <a:pt x="62100" y="31150"/>
                </a:lnTo>
                <a:lnTo>
                  <a:pt x="72833" y="29339"/>
                </a:lnTo>
                <a:lnTo>
                  <a:pt x="82845" y="28132"/>
                </a:lnTo>
                <a:lnTo>
                  <a:pt x="93330" y="26375"/>
                </a:lnTo>
                <a:lnTo>
                  <a:pt x="104130" y="24250"/>
                </a:lnTo>
                <a:lnTo>
                  <a:pt x="115141" y="21882"/>
                </a:lnTo>
                <a:lnTo>
                  <a:pt x="125338" y="20303"/>
                </a:lnTo>
                <a:lnTo>
                  <a:pt x="134994" y="19250"/>
                </a:lnTo>
                <a:lnTo>
                  <a:pt x="144288" y="18549"/>
                </a:lnTo>
                <a:lnTo>
                  <a:pt x="153342" y="17128"/>
                </a:lnTo>
                <a:lnTo>
                  <a:pt x="162236" y="15229"/>
                </a:lnTo>
                <a:lnTo>
                  <a:pt x="171022" y="13010"/>
                </a:lnTo>
                <a:lnTo>
                  <a:pt x="180690" y="11531"/>
                </a:lnTo>
                <a:lnTo>
                  <a:pt x="190945" y="10545"/>
                </a:lnTo>
                <a:lnTo>
                  <a:pt x="201592" y="9887"/>
                </a:lnTo>
                <a:lnTo>
                  <a:pt x="221042" y="9157"/>
                </a:lnTo>
                <a:lnTo>
                  <a:pt x="230229" y="8962"/>
                </a:lnTo>
                <a:lnTo>
                  <a:pt x="242069" y="7880"/>
                </a:lnTo>
                <a:lnTo>
                  <a:pt x="255677" y="6206"/>
                </a:lnTo>
                <a:lnTo>
                  <a:pt x="40290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628"/>
          <p:cNvSpPr/>
          <p:nvPr/>
        </p:nvSpPr>
        <p:spPr>
          <a:xfrm>
            <a:off x="2850476" y="4371985"/>
            <a:ext cx="691592" cy="711123"/>
          </a:xfrm>
          <a:custGeom>
            <a:avLst/>
            <a:gdLst/>
            <a:ahLst/>
            <a:cxnLst/>
            <a:rect l="0" t="0" r="0" b="0"/>
            <a:pathLst>
              <a:path w="691592" h="711123">
                <a:moveTo>
                  <a:pt x="75603" y="34280"/>
                </a:moveTo>
                <a:lnTo>
                  <a:pt x="80155" y="43381"/>
                </a:lnTo>
                <a:lnTo>
                  <a:pt x="82389" y="52930"/>
                </a:lnTo>
                <a:lnTo>
                  <a:pt x="84334" y="63524"/>
                </a:lnTo>
                <a:lnTo>
                  <a:pt x="89832" y="80198"/>
                </a:lnTo>
                <a:lnTo>
                  <a:pt x="91452" y="91518"/>
                </a:lnTo>
                <a:lnTo>
                  <a:pt x="89632" y="113059"/>
                </a:lnTo>
                <a:lnTo>
                  <a:pt x="87814" y="126804"/>
                </a:lnTo>
                <a:lnTo>
                  <a:pt x="86601" y="138825"/>
                </a:lnTo>
                <a:lnTo>
                  <a:pt x="85254" y="159802"/>
                </a:lnTo>
                <a:lnTo>
                  <a:pt x="84655" y="176110"/>
                </a:lnTo>
                <a:lnTo>
                  <a:pt x="83436" y="196376"/>
                </a:lnTo>
                <a:lnTo>
                  <a:pt x="79720" y="233957"/>
                </a:lnTo>
                <a:lnTo>
                  <a:pt x="76443" y="257886"/>
                </a:lnTo>
                <a:lnTo>
                  <a:pt x="67722" y="312412"/>
                </a:lnTo>
                <a:lnTo>
                  <a:pt x="52415" y="391892"/>
                </a:lnTo>
                <a:lnTo>
                  <a:pt x="33865" y="480873"/>
                </a:lnTo>
                <a:lnTo>
                  <a:pt x="10214" y="585704"/>
                </a:lnTo>
                <a:lnTo>
                  <a:pt x="6293" y="605730"/>
                </a:lnTo>
                <a:lnTo>
                  <a:pt x="3679" y="620987"/>
                </a:lnTo>
                <a:lnTo>
                  <a:pt x="775" y="640478"/>
                </a:lnTo>
                <a:lnTo>
                  <a:pt x="0" y="647010"/>
                </a:lnTo>
                <a:lnTo>
                  <a:pt x="436" y="652316"/>
                </a:lnTo>
                <a:lnTo>
                  <a:pt x="1679" y="656807"/>
                </a:lnTo>
                <a:lnTo>
                  <a:pt x="4648" y="664336"/>
                </a:lnTo>
                <a:lnTo>
                  <a:pt x="6711" y="675332"/>
                </a:lnTo>
                <a:lnTo>
                  <a:pt x="6931" y="681210"/>
                </a:lnTo>
                <a:lnTo>
                  <a:pt x="7914" y="683689"/>
                </a:lnTo>
                <a:lnTo>
                  <a:pt x="11547" y="688983"/>
                </a:lnTo>
                <a:lnTo>
                  <a:pt x="13849" y="690776"/>
                </a:lnTo>
                <a:lnTo>
                  <a:pt x="16336" y="691971"/>
                </a:lnTo>
                <a:lnTo>
                  <a:pt x="21640" y="693300"/>
                </a:lnTo>
                <a:lnTo>
                  <a:pt x="48186" y="695221"/>
                </a:lnTo>
                <a:lnTo>
                  <a:pt x="69768" y="698872"/>
                </a:lnTo>
                <a:lnTo>
                  <a:pt x="88858" y="700226"/>
                </a:lnTo>
                <a:lnTo>
                  <a:pt x="113015" y="701129"/>
                </a:lnTo>
                <a:lnTo>
                  <a:pt x="140549" y="701731"/>
                </a:lnTo>
                <a:lnTo>
                  <a:pt x="168431" y="703084"/>
                </a:lnTo>
                <a:lnTo>
                  <a:pt x="263838" y="709561"/>
                </a:lnTo>
                <a:lnTo>
                  <a:pt x="278246" y="710210"/>
                </a:lnTo>
                <a:lnTo>
                  <a:pt x="384989" y="711122"/>
                </a:lnTo>
                <a:lnTo>
                  <a:pt x="420925" y="710298"/>
                </a:lnTo>
                <a:lnTo>
                  <a:pt x="452503" y="708796"/>
                </a:lnTo>
                <a:lnTo>
                  <a:pt x="540973" y="702132"/>
                </a:lnTo>
                <a:lnTo>
                  <a:pt x="593902" y="697816"/>
                </a:lnTo>
                <a:lnTo>
                  <a:pt x="623776" y="695897"/>
                </a:lnTo>
                <a:lnTo>
                  <a:pt x="646753" y="694817"/>
                </a:lnTo>
                <a:lnTo>
                  <a:pt x="651633" y="693713"/>
                </a:lnTo>
                <a:lnTo>
                  <a:pt x="659594" y="689946"/>
                </a:lnTo>
                <a:lnTo>
                  <a:pt x="673827" y="678774"/>
                </a:lnTo>
                <a:lnTo>
                  <a:pt x="674856" y="665209"/>
                </a:lnTo>
                <a:lnTo>
                  <a:pt x="675516" y="635899"/>
                </a:lnTo>
                <a:lnTo>
                  <a:pt x="673067" y="625198"/>
                </a:lnTo>
                <a:lnTo>
                  <a:pt x="668802" y="611236"/>
                </a:lnTo>
                <a:lnTo>
                  <a:pt x="663733" y="589154"/>
                </a:lnTo>
                <a:lnTo>
                  <a:pt x="660844" y="571086"/>
                </a:lnTo>
                <a:lnTo>
                  <a:pt x="658608" y="552895"/>
                </a:lnTo>
                <a:lnTo>
                  <a:pt x="654439" y="525761"/>
                </a:lnTo>
                <a:lnTo>
                  <a:pt x="651951" y="504811"/>
                </a:lnTo>
                <a:lnTo>
                  <a:pt x="650846" y="488197"/>
                </a:lnTo>
                <a:lnTo>
                  <a:pt x="650354" y="471288"/>
                </a:lnTo>
                <a:lnTo>
                  <a:pt x="650078" y="441152"/>
                </a:lnTo>
                <a:lnTo>
                  <a:pt x="649086" y="427448"/>
                </a:lnTo>
                <a:lnTo>
                  <a:pt x="647473" y="411645"/>
                </a:lnTo>
                <a:lnTo>
                  <a:pt x="645445" y="394441"/>
                </a:lnTo>
                <a:lnTo>
                  <a:pt x="645045" y="377258"/>
                </a:lnTo>
                <a:lnTo>
                  <a:pt x="645731" y="360087"/>
                </a:lnTo>
                <a:lnTo>
                  <a:pt x="647141" y="342924"/>
                </a:lnTo>
                <a:lnTo>
                  <a:pt x="648081" y="324815"/>
                </a:lnTo>
                <a:lnTo>
                  <a:pt x="649126" y="286914"/>
                </a:lnTo>
                <a:lnTo>
                  <a:pt x="649713" y="246294"/>
                </a:lnTo>
                <a:lnTo>
                  <a:pt x="652391" y="225663"/>
                </a:lnTo>
                <a:lnTo>
                  <a:pt x="655803" y="206969"/>
                </a:lnTo>
                <a:lnTo>
                  <a:pt x="657320" y="189136"/>
                </a:lnTo>
                <a:lnTo>
                  <a:pt x="660534" y="171684"/>
                </a:lnTo>
                <a:lnTo>
                  <a:pt x="664185" y="154403"/>
                </a:lnTo>
                <a:lnTo>
                  <a:pt x="665808" y="137198"/>
                </a:lnTo>
                <a:lnTo>
                  <a:pt x="671272" y="115997"/>
                </a:lnTo>
                <a:lnTo>
                  <a:pt x="678924" y="97651"/>
                </a:lnTo>
                <a:lnTo>
                  <a:pt x="681883" y="85940"/>
                </a:lnTo>
                <a:lnTo>
                  <a:pt x="683549" y="68636"/>
                </a:lnTo>
                <a:lnTo>
                  <a:pt x="683783" y="62899"/>
                </a:lnTo>
                <a:lnTo>
                  <a:pt x="684892" y="58122"/>
                </a:lnTo>
                <a:lnTo>
                  <a:pt x="690974" y="43611"/>
                </a:lnTo>
                <a:lnTo>
                  <a:pt x="691591" y="40500"/>
                </a:lnTo>
                <a:lnTo>
                  <a:pt x="689736" y="31964"/>
                </a:lnTo>
                <a:lnTo>
                  <a:pt x="685736" y="22773"/>
                </a:lnTo>
                <a:lnTo>
                  <a:pt x="680784" y="15513"/>
                </a:lnTo>
                <a:lnTo>
                  <a:pt x="678129" y="13196"/>
                </a:lnTo>
                <a:lnTo>
                  <a:pt x="675408" y="11652"/>
                </a:lnTo>
                <a:lnTo>
                  <a:pt x="672640" y="10621"/>
                </a:lnTo>
                <a:lnTo>
                  <a:pt x="670796" y="8982"/>
                </a:lnTo>
                <a:lnTo>
                  <a:pt x="669566" y="6938"/>
                </a:lnTo>
                <a:lnTo>
                  <a:pt x="668746" y="4622"/>
                </a:lnTo>
                <a:lnTo>
                  <a:pt x="667247" y="3078"/>
                </a:lnTo>
                <a:lnTo>
                  <a:pt x="665295" y="2048"/>
                </a:lnTo>
                <a:lnTo>
                  <a:pt x="660586" y="905"/>
                </a:lnTo>
                <a:lnTo>
                  <a:pt x="642182" y="170"/>
                </a:lnTo>
                <a:lnTo>
                  <a:pt x="547851" y="0"/>
                </a:lnTo>
                <a:lnTo>
                  <a:pt x="526643" y="949"/>
                </a:lnTo>
                <a:lnTo>
                  <a:pt x="508694" y="2534"/>
                </a:lnTo>
                <a:lnTo>
                  <a:pt x="492918" y="4543"/>
                </a:lnTo>
                <a:lnTo>
                  <a:pt x="477638" y="5883"/>
                </a:lnTo>
                <a:lnTo>
                  <a:pt x="462689" y="6776"/>
                </a:lnTo>
                <a:lnTo>
                  <a:pt x="447961" y="7372"/>
                </a:lnTo>
                <a:lnTo>
                  <a:pt x="435284" y="8721"/>
                </a:lnTo>
                <a:lnTo>
                  <a:pt x="423976" y="10573"/>
                </a:lnTo>
                <a:lnTo>
                  <a:pt x="413579" y="12760"/>
                </a:lnTo>
                <a:lnTo>
                  <a:pt x="386788" y="17731"/>
                </a:lnTo>
                <a:lnTo>
                  <a:pt x="342114" y="25884"/>
                </a:lnTo>
                <a:lnTo>
                  <a:pt x="327572" y="28683"/>
                </a:lnTo>
                <a:lnTo>
                  <a:pt x="301254" y="34332"/>
                </a:lnTo>
                <a:lnTo>
                  <a:pt x="288902" y="37172"/>
                </a:lnTo>
                <a:lnTo>
                  <a:pt x="270098" y="40327"/>
                </a:lnTo>
                <a:lnTo>
                  <a:pt x="251581" y="42683"/>
                </a:lnTo>
                <a:lnTo>
                  <a:pt x="224301" y="46904"/>
                </a:lnTo>
                <a:lnTo>
                  <a:pt x="209977" y="48411"/>
                </a:lnTo>
                <a:lnTo>
                  <a:pt x="195666" y="49416"/>
                </a:lnTo>
                <a:lnTo>
                  <a:pt x="144184" y="5142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629"/>
          <p:cNvSpPr/>
          <p:nvPr/>
        </p:nvSpPr>
        <p:spPr>
          <a:xfrm>
            <a:off x="1863089" y="5126396"/>
            <a:ext cx="325756" cy="25677"/>
          </a:xfrm>
          <a:custGeom>
            <a:avLst/>
            <a:gdLst/>
            <a:ahLst/>
            <a:cxnLst/>
            <a:rect l="0" t="0" r="0" b="0"/>
            <a:pathLst>
              <a:path w="325756" h="25677">
                <a:moveTo>
                  <a:pt x="0" y="25676"/>
                </a:moveTo>
                <a:lnTo>
                  <a:pt x="13653" y="21126"/>
                </a:lnTo>
                <a:lnTo>
                  <a:pt x="18627" y="19785"/>
                </a:lnTo>
                <a:lnTo>
                  <a:pt x="22896" y="18891"/>
                </a:lnTo>
                <a:lnTo>
                  <a:pt x="26694" y="18295"/>
                </a:lnTo>
                <a:lnTo>
                  <a:pt x="31131" y="16946"/>
                </a:lnTo>
                <a:lnTo>
                  <a:pt x="35994" y="15094"/>
                </a:lnTo>
                <a:lnTo>
                  <a:pt x="41141" y="12906"/>
                </a:lnTo>
                <a:lnTo>
                  <a:pt x="48383" y="10495"/>
                </a:lnTo>
                <a:lnTo>
                  <a:pt x="57020" y="7936"/>
                </a:lnTo>
                <a:lnTo>
                  <a:pt x="66588" y="5277"/>
                </a:lnTo>
                <a:lnTo>
                  <a:pt x="77730" y="3504"/>
                </a:lnTo>
                <a:lnTo>
                  <a:pt x="89920" y="2322"/>
                </a:lnTo>
                <a:lnTo>
                  <a:pt x="102809" y="1535"/>
                </a:lnTo>
                <a:lnTo>
                  <a:pt x="124751" y="659"/>
                </a:lnTo>
                <a:lnTo>
                  <a:pt x="148790" y="270"/>
                </a:lnTo>
                <a:lnTo>
                  <a:pt x="225275" y="0"/>
                </a:lnTo>
                <a:lnTo>
                  <a:pt x="239719" y="939"/>
                </a:lnTo>
                <a:lnTo>
                  <a:pt x="256015" y="2517"/>
                </a:lnTo>
                <a:lnTo>
                  <a:pt x="273547" y="4522"/>
                </a:lnTo>
                <a:lnTo>
                  <a:pt x="286187" y="6811"/>
                </a:lnTo>
                <a:lnTo>
                  <a:pt x="295567" y="9289"/>
                </a:lnTo>
                <a:lnTo>
                  <a:pt x="302772" y="11894"/>
                </a:lnTo>
                <a:lnTo>
                  <a:pt x="308528" y="12678"/>
                </a:lnTo>
                <a:lnTo>
                  <a:pt x="313318" y="12248"/>
                </a:lnTo>
                <a:lnTo>
                  <a:pt x="325755" y="85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630"/>
          <p:cNvSpPr/>
          <p:nvPr/>
        </p:nvSpPr>
        <p:spPr>
          <a:xfrm>
            <a:off x="2214562" y="4972050"/>
            <a:ext cx="308611" cy="351473"/>
          </a:xfrm>
          <a:custGeom>
            <a:avLst/>
            <a:gdLst/>
            <a:ahLst/>
            <a:cxnLst/>
            <a:rect l="0" t="0" r="0" b="0"/>
            <a:pathLst>
              <a:path w="308611" h="351473">
                <a:moveTo>
                  <a:pt x="0" y="0"/>
                </a:moveTo>
                <a:lnTo>
                  <a:pt x="4551" y="9102"/>
                </a:lnTo>
                <a:lnTo>
                  <a:pt x="11932" y="19312"/>
                </a:lnTo>
                <a:lnTo>
                  <a:pt x="19908" y="27951"/>
                </a:lnTo>
                <a:lnTo>
                  <a:pt x="28851" y="38139"/>
                </a:lnTo>
                <a:lnTo>
                  <a:pt x="36000" y="49018"/>
                </a:lnTo>
                <a:lnTo>
                  <a:pt x="40193" y="54586"/>
                </a:lnTo>
                <a:lnTo>
                  <a:pt x="44893" y="60203"/>
                </a:lnTo>
                <a:lnTo>
                  <a:pt x="49931" y="65853"/>
                </a:lnTo>
                <a:lnTo>
                  <a:pt x="55195" y="70572"/>
                </a:lnTo>
                <a:lnTo>
                  <a:pt x="60609" y="74671"/>
                </a:lnTo>
                <a:lnTo>
                  <a:pt x="66123" y="78355"/>
                </a:lnTo>
                <a:lnTo>
                  <a:pt x="77420" y="90337"/>
                </a:lnTo>
                <a:lnTo>
                  <a:pt x="92571" y="107849"/>
                </a:lnTo>
                <a:lnTo>
                  <a:pt x="124010" y="145088"/>
                </a:lnTo>
                <a:lnTo>
                  <a:pt x="144333" y="167988"/>
                </a:lnTo>
                <a:lnTo>
                  <a:pt x="164796" y="189596"/>
                </a:lnTo>
                <a:lnTo>
                  <a:pt x="199875" y="225411"/>
                </a:lnTo>
                <a:lnTo>
                  <a:pt x="205640" y="232189"/>
                </a:lnTo>
                <a:lnTo>
                  <a:pt x="210436" y="238613"/>
                </a:lnTo>
                <a:lnTo>
                  <a:pt x="214586" y="244800"/>
                </a:lnTo>
                <a:lnTo>
                  <a:pt x="219257" y="250830"/>
                </a:lnTo>
                <a:lnTo>
                  <a:pt x="224276" y="256755"/>
                </a:lnTo>
                <a:lnTo>
                  <a:pt x="229527" y="262610"/>
                </a:lnTo>
                <a:lnTo>
                  <a:pt x="240442" y="274195"/>
                </a:lnTo>
                <a:lnTo>
                  <a:pt x="246020" y="279952"/>
                </a:lnTo>
                <a:lnTo>
                  <a:pt x="250691" y="285694"/>
                </a:lnTo>
                <a:lnTo>
                  <a:pt x="254757" y="291428"/>
                </a:lnTo>
                <a:lnTo>
                  <a:pt x="261815" y="301926"/>
                </a:lnTo>
                <a:lnTo>
                  <a:pt x="268128" y="309766"/>
                </a:lnTo>
                <a:lnTo>
                  <a:pt x="273049" y="315096"/>
                </a:lnTo>
                <a:lnTo>
                  <a:pt x="286138" y="328638"/>
                </a:lnTo>
                <a:lnTo>
                  <a:pt x="293860" y="339101"/>
                </a:lnTo>
                <a:lnTo>
                  <a:pt x="308610" y="3514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631"/>
          <p:cNvSpPr/>
          <p:nvPr/>
        </p:nvSpPr>
        <p:spPr>
          <a:xfrm>
            <a:off x="2171700" y="5023485"/>
            <a:ext cx="291465" cy="385763"/>
          </a:xfrm>
          <a:custGeom>
            <a:avLst/>
            <a:gdLst/>
            <a:ahLst/>
            <a:cxnLst/>
            <a:rect l="0" t="0" r="0" b="0"/>
            <a:pathLst>
              <a:path w="291465" h="385763">
                <a:moveTo>
                  <a:pt x="291464" y="0"/>
                </a:moveTo>
                <a:lnTo>
                  <a:pt x="286914" y="0"/>
                </a:lnTo>
                <a:lnTo>
                  <a:pt x="284621" y="952"/>
                </a:lnTo>
                <a:lnTo>
                  <a:pt x="279533" y="4551"/>
                </a:lnTo>
                <a:lnTo>
                  <a:pt x="277795" y="6844"/>
                </a:lnTo>
                <a:lnTo>
                  <a:pt x="276636" y="9324"/>
                </a:lnTo>
                <a:lnTo>
                  <a:pt x="272466" y="19908"/>
                </a:lnTo>
                <a:lnTo>
                  <a:pt x="267781" y="29803"/>
                </a:lnTo>
                <a:lnTo>
                  <a:pt x="262523" y="40550"/>
                </a:lnTo>
                <a:lnTo>
                  <a:pt x="250263" y="59419"/>
                </a:lnTo>
                <a:lnTo>
                  <a:pt x="208700" y="121023"/>
                </a:lnTo>
                <a:lnTo>
                  <a:pt x="189616" y="151167"/>
                </a:lnTo>
                <a:lnTo>
                  <a:pt x="173083" y="178883"/>
                </a:lnTo>
                <a:lnTo>
                  <a:pt x="158251" y="204980"/>
                </a:lnTo>
                <a:lnTo>
                  <a:pt x="145505" y="225236"/>
                </a:lnTo>
                <a:lnTo>
                  <a:pt x="134151" y="241597"/>
                </a:lnTo>
                <a:lnTo>
                  <a:pt x="114867" y="267396"/>
                </a:lnTo>
                <a:lnTo>
                  <a:pt x="99947" y="288388"/>
                </a:lnTo>
                <a:lnTo>
                  <a:pt x="80837" y="316271"/>
                </a:lnTo>
                <a:lnTo>
                  <a:pt x="71989" y="326099"/>
                </a:lnTo>
                <a:lnTo>
                  <a:pt x="61327" y="336462"/>
                </a:lnTo>
                <a:lnTo>
                  <a:pt x="33728" y="361630"/>
                </a:lnTo>
                <a:lnTo>
                  <a:pt x="28200" y="366816"/>
                </a:lnTo>
                <a:lnTo>
                  <a:pt x="19518" y="372579"/>
                </a:lnTo>
                <a:lnTo>
                  <a:pt x="0" y="3857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632"/>
          <p:cNvSpPr/>
          <p:nvPr/>
        </p:nvSpPr>
        <p:spPr>
          <a:xfrm>
            <a:off x="3809047" y="5117782"/>
            <a:ext cx="282894" cy="8573"/>
          </a:xfrm>
          <a:custGeom>
            <a:avLst/>
            <a:gdLst/>
            <a:ahLst/>
            <a:cxnLst/>
            <a:rect l="0" t="0" r="0" b="0"/>
            <a:pathLst>
              <a:path w="282894" h="8573">
                <a:moveTo>
                  <a:pt x="0" y="0"/>
                </a:moveTo>
                <a:lnTo>
                  <a:pt x="46006" y="0"/>
                </a:lnTo>
                <a:lnTo>
                  <a:pt x="56388" y="953"/>
                </a:lnTo>
                <a:lnTo>
                  <a:pt x="69025" y="2540"/>
                </a:lnTo>
                <a:lnTo>
                  <a:pt x="83164" y="4551"/>
                </a:lnTo>
                <a:lnTo>
                  <a:pt x="94495" y="5892"/>
                </a:lnTo>
                <a:lnTo>
                  <a:pt x="103954" y="6785"/>
                </a:lnTo>
                <a:lnTo>
                  <a:pt x="112165" y="7381"/>
                </a:lnTo>
                <a:lnTo>
                  <a:pt x="149229" y="8043"/>
                </a:lnTo>
                <a:lnTo>
                  <a:pt x="282893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633"/>
          <p:cNvSpPr/>
          <p:nvPr/>
        </p:nvSpPr>
        <p:spPr>
          <a:xfrm>
            <a:off x="4151947" y="4937760"/>
            <a:ext cx="222886" cy="325756"/>
          </a:xfrm>
          <a:custGeom>
            <a:avLst/>
            <a:gdLst/>
            <a:ahLst/>
            <a:cxnLst/>
            <a:rect l="0" t="0" r="0" b="0"/>
            <a:pathLst>
              <a:path w="222886" h="325756">
                <a:moveTo>
                  <a:pt x="0" y="0"/>
                </a:moveTo>
                <a:lnTo>
                  <a:pt x="19313" y="19312"/>
                </a:lnTo>
                <a:lnTo>
                  <a:pt x="23353" y="24305"/>
                </a:lnTo>
                <a:lnTo>
                  <a:pt x="27951" y="30491"/>
                </a:lnTo>
                <a:lnTo>
                  <a:pt x="32921" y="37472"/>
                </a:lnTo>
                <a:lnTo>
                  <a:pt x="40998" y="50699"/>
                </a:lnTo>
                <a:lnTo>
                  <a:pt x="62671" y="88255"/>
                </a:lnTo>
                <a:lnTo>
                  <a:pt x="78019" y="115742"/>
                </a:lnTo>
                <a:lnTo>
                  <a:pt x="83445" y="125739"/>
                </a:lnTo>
                <a:lnTo>
                  <a:pt x="89920" y="136213"/>
                </a:lnTo>
                <a:lnTo>
                  <a:pt x="97094" y="147006"/>
                </a:lnTo>
                <a:lnTo>
                  <a:pt x="124589" y="187153"/>
                </a:lnTo>
                <a:lnTo>
                  <a:pt x="129732" y="195254"/>
                </a:lnTo>
                <a:lnTo>
                  <a:pt x="134113" y="202559"/>
                </a:lnTo>
                <a:lnTo>
                  <a:pt x="137986" y="209334"/>
                </a:lnTo>
                <a:lnTo>
                  <a:pt x="145331" y="219566"/>
                </a:lnTo>
                <a:lnTo>
                  <a:pt x="154990" y="232102"/>
                </a:lnTo>
                <a:lnTo>
                  <a:pt x="166192" y="246175"/>
                </a:lnTo>
                <a:lnTo>
                  <a:pt x="173659" y="257461"/>
                </a:lnTo>
                <a:lnTo>
                  <a:pt x="178638" y="266891"/>
                </a:lnTo>
                <a:lnTo>
                  <a:pt x="181957" y="275082"/>
                </a:lnTo>
                <a:lnTo>
                  <a:pt x="186075" y="282448"/>
                </a:lnTo>
                <a:lnTo>
                  <a:pt x="190725" y="289263"/>
                </a:lnTo>
                <a:lnTo>
                  <a:pt x="195730" y="295712"/>
                </a:lnTo>
                <a:lnTo>
                  <a:pt x="200019" y="300964"/>
                </a:lnTo>
                <a:lnTo>
                  <a:pt x="203831" y="305418"/>
                </a:lnTo>
                <a:lnTo>
                  <a:pt x="210606" y="312906"/>
                </a:lnTo>
                <a:lnTo>
                  <a:pt x="222885" y="325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634"/>
          <p:cNvSpPr/>
          <p:nvPr/>
        </p:nvSpPr>
        <p:spPr>
          <a:xfrm>
            <a:off x="4117657" y="4920615"/>
            <a:ext cx="248603" cy="308611"/>
          </a:xfrm>
          <a:custGeom>
            <a:avLst/>
            <a:gdLst/>
            <a:ahLst/>
            <a:cxnLst/>
            <a:rect l="0" t="0" r="0" b="0"/>
            <a:pathLst>
              <a:path w="248603" h="308611">
                <a:moveTo>
                  <a:pt x="248602" y="0"/>
                </a:moveTo>
                <a:lnTo>
                  <a:pt x="234950" y="9101"/>
                </a:lnTo>
                <a:lnTo>
                  <a:pt x="229976" y="12735"/>
                </a:lnTo>
                <a:lnTo>
                  <a:pt x="225707" y="16110"/>
                </a:lnTo>
                <a:lnTo>
                  <a:pt x="221909" y="19312"/>
                </a:lnTo>
                <a:lnTo>
                  <a:pt x="216519" y="26210"/>
                </a:lnTo>
                <a:lnTo>
                  <a:pt x="210069" y="35570"/>
                </a:lnTo>
                <a:lnTo>
                  <a:pt x="195281" y="58671"/>
                </a:lnTo>
                <a:lnTo>
                  <a:pt x="179184" y="84813"/>
                </a:lnTo>
                <a:lnTo>
                  <a:pt x="168033" y="101310"/>
                </a:lnTo>
                <a:lnTo>
                  <a:pt x="140404" y="139959"/>
                </a:lnTo>
                <a:lnTo>
                  <a:pt x="128845" y="155218"/>
                </a:lnTo>
                <a:lnTo>
                  <a:pt x="119234" y="167296"/>
                </a:lnTo>
                <a:lnTo>
                  <a:pt x="110922" y="177253"/>
                </a:lnTo>
                <a:lnTo>
                  <a:pt x="101571" y="189607"/>
                </a:lnTo>
                <a:lnTo>
                  <a:pt x="81020" y="218572"/>
                </a:lnTo>
                <a:lnTo>
                  <a:pt x="72111" y="230487"/>
                </a:lnTo>
                <a:lnTo>
                  <a:pt x="64267" y="240335"/>
                </a:lnTo>
                <a:lnTo>
                  <a:pt x="51423" y="255405"/>
                </a:lnTo>
                <a:lnTo>
                  <a:pt x="42540" y="265278"/>
                </a:lnTo>
                <a:lnTo>
                  <a:pt x="32877" y="275381"/>
                </a:lnTo>
                <a:lnTo>
                  <a:pt x="27633" y="280743"/>
                </a:lnTo>
                <a:lnTo>
                  <a:pt x="23185" y="284316"/>
                </a:lnTo>
                <a:lnTo>
                  <a:pt x="12373" y="290299"/>
                </a:lnTo>
                <a:lnTo>
                  <a:pt x="6134" y="295074"/>
                </a:lnTo>
                <a:lnTo>
                  <a:pt x="4089" y="297681"/>
                </a:lnTo>
                <a:lnTo>
                  <a:pt x="2726" y="300371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635"/>
          <p:cNvSpPr/>
          <p:nvPr/>
        </p:nvSpPr>
        <p:spPr>
          <a:xfrm>
            <a:off x="2149615" y="5685097"/>
            <a:ext cx="219115" cy="435614"/>
          </a:xfrm>
          <a:custGeom>
            <a:avLst/>
            <a:gdLst/>
            <a:ahLst/>
            <a:cxnLst/>
            <a:rect l="0" t="0" r="0" b="0"/>
            <a:pathLst>
              <a:path w="219115" h="435614">
                <a:moveTo>
                  <a:pt x="4939" y="24188"/>
                </a:moveTo>
                <a:lnTo>
                  <a:pt x="0" y="24188"/>
                </a:lnTo>
                <a:lnTo>
                  <a:pt x="2109" y="24188"/>
                </a:lnTo>
                <a:lnTo>
                  <a:pt x="4005" y="25140"/>
                </a:lnTo>
                <a:lnTo>
                  <a:pt x="8652" y="28739"/>
                </a:lnTo>
                <a:lnTo>
                  <a:pt x="10272" y="31984"/>
                </a:lnTo>
                <a:lnTo>
                  <a:pt x="12072" y="40670"/>
                </a:lnTo>
                <a:lnTo>
                  <a:pt x="15412" y="53421"/>
                </a:lnTo>
                <a:lnTo>
                  <a:pt x="17636" y="60821"/>
                </a:lnTo>
                <a:lnTo>
                  <a:pt x="20107" y="74124"/>
                </a:lnTo>
                <a:lnTo>
                  <a:pt x="21206" y="86387"/>
                </a:lnTo>
                <a:lnTo>
                  <a:pt x="21694" y="98187"/>
                </a:lnTo>
                <a:lnTo>
                  <a:pt x="21969" y="115540"/>
                </a:lnTo>
                <a:lnTo>
                  <a:pt x="22084" y="192427"/>
                </a:lnTo>
                <a:lnTo>
                  <a:pt x="23036" y="197307"/>
                </a:lnTo>
                <a:lnTo>
                  <a:pt x="26635" y="205270"/>
                </a:lnTo>
                <a:lnTo>
                  <a:pt x="31409" y="211984"/>
                </a:lnTo>
                <a:lnTo>
                  <a:pt x="34016" y="215107"/>
                </a:lnTo>
                <a:lnTo>
                  <a:pt x="37659" y="217190"/>
                </a:lnTo>
                <a:lnTo>
                  <a:pt x="41992" y="218578"/>
                </a:lnTo>
                <a:lnTo>
                  <a:pt x="46787" y="219504"/>
                </a:lnTo>
                <a:lnTo>
                  <a:pt x="50935" y="220122"/>
                </a:lnTo>
                <a:lnTo>
                  <a:pt x="54653" y="220533"/>
                </a:lnTo>
                <a:lnTo>
                  <a:pt x="58084" y="220807"/>
                </a:lnTo>
                <a:lnTo>
                  <a:pt x="62277" y="220989"/>
                </a:lnTo>
                <a:lnTo>
                  <a:pt x="72015" y="221193"/>
                </a:lnTo>
                <a:lnTo>
                  <a:pt x="76327" y="220294"/>
                </a:lnTo>
                <a:lnTo>
                  <a:pt x="80153" y="218743"/>
                </a:lnTo>
                <a:lnTo>
                  <a:pt x="83657" y="216757"/>
                </a:lnTo>
                <a:lnTo>
                  <a:pt x="92630" y="212009"/>
                </a:lnTo>
                <a:lnTo>
                  <a:pt x="97690" y="209409"/>
                </a:lnTo>
                <a:lnTo>
                  <a:pt x="103921" y="203866"/>
                </a:lnTo>
                <a:lnTo>
                  <a:pt x="110932" y="196361"/>
                </a:lnTo>
                <a:lnTo>
                  <a:pt x="118464" y="187548"/>
                </a:lnTo>
                <a:lnTo>
                  <a:pt x="125390" y="178814"/>
                </a:lnTo>
                <a:lnTo>
                  <a:pt x="131912" y="170135"/>
                </a:lnTo>
                <a:lnTo>
                  <a:pt x="138165" y="161491"/>
                </a:lnTo>
                <a:lnTo>
                  <a:pt x="143287" y="153823"/>
                </a:lnTo>
                <a:lnTo>
                  <a:pt x="147653" y="146806"/>
                </a:lnTo>
                <a:lnTo>
                  <a:pt x="151517" y="140224"/>
                </a:lnTo>
                <a:lnTo>
                  <a:pt x="155046" y="132977"/>
                </a:lnTo>
                <a:lnTo>
                  <a:pt x="158350" y="125289"/>
                </a:lnTo>
                <a:lnTo>
                  <a:pt x="161506" y="117306"/>
                </a:lnTo>
                <a:lnTo>
                  <a:pt x="165515" y="108174"/>
                </a:lnTo>
                <a:lnTo>
                  <a:pt x="175049" y="87868"/>
                </a:lnTo>
                <a:lnTo>
                  <a:pt x="179306" y="75213"/>
                </a:lnTo>
                <a:lnTo>
                  <a:pt x="183096" y="61062"/>
                </a:lnTo>
                <a:lnTo>
                  <a:pt x="186576" y="45913"/>
                </a:lnTo>
                <a:lnTo>
                  <a:pt x="188895" y="34861"/>
                </a:lnTo>
                <a:lnTo>
                  <a:pt x="190442" y="26541"/>
                </a:lnTo>
                <a:lnTo>
                  <a:pt x="192923" y="10894"/>
                </a:lnTo>
                <a:lnTo>
                  <a:pt x="193481" y="0"/>
                </a:lnTo>
                <a:lnTo>
                  <a:pt x="193530" y="10536"/>
                </a:lnTo>
                <a:lnTo>
                  <a:pt x="196072" y="20977"/>
                </a:lnTo>
                <a:lnTo>
                  <a:pt x="198084" y="27763"/>
                </a:lnTo>
                <a:lnTo>
                  <a:pt x="199425" y="37049"/>
                </a:lnTo>
                <a:lnTo>
                  <a:pt x="200319" y="48002"/>
                </a:lnTo>
                <a:lnTo>
                  <a:pt x="200915" y="60066"/>
                </a:lnTo>
                <a:lnTo>
                  <a:pt x="202265" y="70966"/>
                </a:lnTo>
                <a:lnTo>
                  <a:pt x="204117" y="81091"/>
                </a:lnTo>
                <a:lnTo>
                  <a:pt x="206305" y="90698"/>
                </a:lnTo>
                <a:lnTo>
                  <a:pt x="208716" y="99008"/>
                </a:lnTo>
                <a:lnTo>
                  <a:pt x="211275" y="106453"/>
                </a:lnTo>
                <a:lnTo>
                  <a:pt x="213934" y="113321"/>
                </a:lnTo>
                <a:lnTo>
                  <a:pt x="215707" y="123615"/>
                </a:lnTo>
                <a:lnTo>
                  <a:pt x="216889" y="136193"/>
                </a:lnTo>
                <a:lnTo>
                  <a:pt x="217676" y="150292"/>
                </a:lnTo>
                <a:lnTo>
                  <a:pt x="218552" y="176119"/>
                </a:lnTo>
                <a:lnTo>
                  <a:pt x="219114" y="219193"/>
                </a:lnTo>
                <a:lnTo>
                  <a:pt x="218207" y="228486"/>
                </a:lnTo>
                <a:lnTo>
                  <a:pt x="216651" y="237539"/>
                </a:lnTo>
                <a:lnTo>
                  <a:pt x="214660" y="246432"/>
                </a:lnTo>
                <a:lnTo>
                  <a:pt x="213333" y="256170"/>
                </a:lnTo>
                <a:lnTo>
                  <a:pt x="212449" y="266473"/>
                </a:lnTo>
                <a:lnTo>
                  <a:pt x="211859" y="277151"/>
                </a:lnTo>
                <a:lnTo>
                  <a:pt x="210513" y="286175"/>
                </a:lnTo>
                <a:lnTo>
                  <a:pt x="208664" y="294096"/>
                </a:lnTo>
                <a:lnTo>
                  <a:pt x="206478" y="301281"/>
                </a:lnTo>
                <a:lnTo>
                  <a:pt x="204069" y="311787"/>
                </a:lnTo>
                <a:lnTo>
                  <a:pt x="198851" y="338700"/>
                </a:lnTo>
                <a:lnTo>
                  <a:pt x="196126" y="350067"/>
                </a:lnTo>
                <a:lnTo>
                  <a:pt x="193358" y="359551"/>
                </a:lnTo>
                <a:lnTo>
                  <a:pt x="190559" y="367778"/>
                </a:lnTo>
                <a:lnTo>
                  <a:pt x="187741" y="375168"/>
                </a:lnTo>
                <a:lnTo>
                  <a:pt x="182070" y="388459"/>
                </a:lnTo>
                <a:lnTo>
                  <a:pt x="178271" y="393718"/>
                </a:lnTo>
                <a:lnTo>
                  <a:pt x="173834" y="398176"/>
                </a:lnTo>
                <a:lnTo>
                  <a:pt x="168971" y="402101"/>
                </a:lnTo>
                <a:lnTo>
                  <a:pt x="163824" y="406623"/>
                </a:lnTo>
                <a:lnTo>
                  <a:pt x="158487" y="411542"/>
                </a:lnTo>
                <a:lnTo>
                  <a:pt x="153025" y="416727"/>
                </a:lnTo>
                <a:lnTo>
                  <a:pt x="147478" y="421135"/>
                </a:lnTo>
                <a:lnTo>
                  <a:pt x="141875" y="425027"/>
                </a:lnTo>
                <a:lnTo>
                  <a:pt x="136235" y="428574"/>
                </a:lnTo>
                <a:lnTo>
                  <a:pt x="130570" y="430938"/>
                </a:lnTo>
                <a:lnTo>
                  <a:pt x="124888" y="432515"/>
                </a:lnTo>
                <a:lnTo>
                  <a:pt x="119195" y="433566"/>
                </a:lnTo>
                <a:lnTo>
                  <a:pt x="114447" y="434267"/>
                </a:lnTo>
                <a:lnTo>
                  <a:pt x="110330" y="434734"/>
                </a:lnTo>
                <a:lnTo>
                  <a:pt x="106632" y="435045"/>
                </a:lnTo>
                <a:lnTo>
                  <a:pt x="100357" y="435253"/>
                </a:lnTo>
                <a:lnTo>
                  <a:pt x="56710" y="435613"/>
                </a:lnTo>
                <a:lnTo>
                  <a:pt x="48026" y="433726"/>
                </a:lnTo>
                <a:lnTo>
                  <a:pt x="39379" y="430564"/>
                </a:lnTo>
                <a:lnTo>
                  <a:pt x="18622" y="420901"/>
                </a:lnTo>
                <a:lnTo>
                  <a:pt x="17871" y="418204"/>
                </a:lnTo>
                <a:lnTo>
                  <a:pt x="18323" y="414500"/>
                </a:lnTo>
                <a:lnTo>
                  <a:pt x="22085" y="4013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636"/>
          <p:cNvSpPr/>
          <p:nvPr/>
        </p:nvSpPr>
        <p:spPr>
          <a:xfrm>
            <a:off x="2523172" y="5666775"/>
            <a:ext cx="231458" cy="16793"/>
          </a:xfrm>
          <a:custGeom>
            <a:avLst/>
            <a:gdLst/>
            <a:ahLst/>
            <a:cxnLst/>
            <a:rect l="0" t="0" r="0" b="0"/>
            <a:pathLst>
              <a:path w="231458" h="16793">
                <a:moveTo>
                  <a:pt x="0" y="8220"/>
                </a:moveTo>
                <a:lnTo>
                  <a:pt x="27305" y="3669"/>
                </a:lnTo>
                <a:lnTo>
                  <a:pt x="39158" y="2328"/>
                </a:lnTo>
                <a:lnTo>
                  <a:pt x="50871" y="1434"/>
                </a:lnTo>
                <a:lnTo>
                  <a:pt x="62489" y="839"/>
                </a:lnTo>
                <a:lnTo>
                  <a:pt x="85558" y="177"/>
                </a:lnTo>
                <a:lnTo>
                  <a:pt x="97044" y="0"/>
                </a:lnTo>
                <a:lnTo>
                  <a:pt x="112321" y="836"/>
                </a:lnTo>
                <a:lnTo>
                  <a:pt x="130125" y="2344"/>
                </a:lnTo>
                <a:lnTo>
                  <a:pt x="164514" y="5608"/>
                </a:lnTo>
                <a:lnTo>
                  <a:pt x="176351" y="6479"/>
                </a:lnTo>
                <a:lnTo>
                  <a:pt x="186147" y="7059"/>
                </a:lnTo>
                <a:lnTo>
                  <a:pt x="195536" y="8399"/>
                </a:lnTo>
                <a:lnTo>
                  <a:pt x="204652" y="10244"/>
                </a:lnTo>
                <a:lnTo>
                  <a:pt x="231457" y="167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637"/>
          <p:cNvSpPr/>
          <p:nvPr/>
        </p:nvSpPr>
        <p:spPr>
          <a:xfrm>
            <a:off x="2514600" y="5769292"/>
            <a:ext cx="317183" cy="17146"/>
          </a:xfrm>
          <a:custGeom>
            <a:avLst/>
            <a:gdLst/>
            <a:ahLst/>
            <a:cxnLst/>
            <a:rect l="0" t="0" r="0" b="0"/>
            <a:pathLst>
              <a:path w="317183" h="17146">
                <a:moveTo>
                  <a:pt x="0" y="17145"/>
                </a:moveTo>
                <a:lnTo>
                  <a:pt x="11931" y="17145"/>
                </a:lnTo>
                <a:lnTo>
                  <a:pt x="18432" y="16193"/>
                </a:lnTo>
                <a:lnTo>
                  <a:pt x="38354" y="12595"/>
                </a:lnTo>
                <a:lnTo>
                  <a:pt x="60543" y="7820"/>
                </a:lnTo>
                <a:lnTo>
                  <a:pt x="71795" y="5214"/>
                </a:lnTo>
                <a:lnTo>
                  <a:pt x="82153" y="3476"/>
                </a:lnTo>
                <a:lnTo>
                  <a:pt x="91916" y="2318"/>
                </a:lnTo>
                <a:lnTo>
                  <a:pt x="101282" y="1545"/>
                </a:lnTo>
                <a:lnTo>
                  <a:pt x="113241" y="1030"/>
                </a:lnTo>
                <a:lnTo>
                  <a:pt x="141769" y="458"/>
                </a:lnTo>
                <a:lnTo>
                  <a:pt x="31718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638"/>
          <p:cNvSpPr/>
          <p:nvPr/>
        </p:nvSpPr>
        <p:spPr>
          <a:xfrm>
            <a:off x="2943225" y="5522691"/>
            <a:ext cx="387102" cy="383762"/>
          </a:xfrm>
          <a:custGeom>
            <a:avLst/>
            <a:gdLst/>
            <a:ahLst/>
            <a:cxnLst/>
            <a:rect l="0" t="0" r="0" b="0"/>
            <a:pathLst>
              <a:path w="387102" h="383762">
                <a:moveTo>
                  <a:pt x="0" y="23716"/>
                </a:moveTo>
                <a:lnTo>
                  <a:pt x="13652" y="28267"/>
                </a:lnTo>
                <a:lnTo>
                  <a:pt x="25435" y="30501"/>
                </a:lnTo>
                <a:lnTo>
                  <a:pt x="37021" y="31494"/>
                </a:lnTo>
                <a:lnTo>
                  <a:pt x="48521" y="31935"/>
                </a:lnTo>
                <a:lnTo>
                  <a:pt x="88460" y="32184"/>
                </a:lnTo>
                <a:lnTo>
                  <a:pt x="104693" y="31266"/>
                </a:lnTo>
                <a:lnTo>
                  <a:pt x="121230" y="29702"/>
                </a:lnTo>
                <a:lnTo>
                  <a:pt x="270705" y="11770"/>
                </a:lnTo>
                <a:lnTo>
                  <a:pt x="338971" y="2502"/>
                </a:lnTo>
                <a:lnTo>
                  <a:pt x="352663" y="1001"/>
                </a:lnTo>
                <a:lnTo>
                  <a:pt x="363696" y="0"/>
                </a:lnTo>
                <a:lnTo>
                  <a:pt x="372004" y="286"/>
                </a:lnTo>
                <a:lnTo>
                  <a:pt x="383775" y="3143"/>
                </a:lnTo>
                <a:lnTo>
                  <a:pt x="386342" y="4285"/>
                </a:lnTo>
                <a:lnTo>
                  <a:pt x="387101" y="5047"/>
                </a:lnTo>
                <a:lnTo>
                  <a:pt x="386655" y="5556"/>
                </a:lnTo>
                <a:lnTo>
                  <a:pt x="386159" y="8660"/>
                </a:lnTo>
                <a:lnTo>
                  <a:pt x="385840" y="18414"/>
                </a:lnTo>
                <a:lnTo>
                  <a:pt x="383909" y="22086"/>
                </a:lnTo>
                <a:lnTo>
                  <a:pt x="373042" y="36357"/>
                </a:lnTo>
                <a:lnTo>
                  <a:pt x="366456" y="47114"/>
                </a:lnTo>
                <a:lnTo>
                  <a:pt x="357814" y="58245"/>
                </a:lnTo>
                <a:lnTo>
                  <a:pt x="352843" y="63880"/>
                </a:lnTo>
                <a:lnTo>
                  <a:pt x="348576" y="70495"/>
                </a:lnTo>
                <a:lnTo>
                  <a:pt x="344779" y="77762"/>
                </a:lnTo>
                <a:lnTo>
                  <a:pt x="341295" y="85464"/>
                </a:lnTo>
                <a:lnTo>
                  <a:pt x="318188" y="132711"/>
                </a:lnTo>
                <a:lnTo>
                  <a:pt x="310233" y="147814"/>
                </a:lnTo>
                <a:lnTo>
                  <a:pt x="303024" y="160741"/>
                </a:lnTo>
                <a:lnTo>
                  <a:pt x="273216" y="211120"/>
                </a:lnTo>
                <a:lnTo>
                  <a:pt x="266917" y="222947"/>
                </a:lnTo>
                <a:lnTo>
                  <a:pt x="261764" y="233690"/>
                </a:lnTo>
                <a:lnTo>
                  <a:pt x="253500" y="252293"/>
                </a:lnTo>
                <a:lnTo>
                  <a:pt x="246651" y="266911"/>
                </a:lnTo>
                <a:lnTo>
                  <a:pt x="243491" y="274428"/>
                </a:lnTo>
                <a:lnTo>
                  <a:pt x="240432" y="282298"/>
                </a:lnTo>
                <a:lnTo>
                  <a:pt x="234494" y="298661"/>
                </a:lnTo>
                <a:lnTo>
                  <a:pt x="220051" y="340981"/>
                </a:lnTo>
                <a:lnTo>
                  <a:pt x="217185" y="347621"/>
                </a:lnTo>
                <a:lnTo>
                  <a:pt x="211462" y="357539"/>
                </a:lnTo>
                <a:lnTo>
                  <a:pt x="208283" y="365122"/>
                </a:lnTo>
                <a:lnTo>
                  <a:pt x="207435" y="368477"/>
                </a:lnTo>
                <a:lnTo>
                  <a:pt x="205917" y="370715"/>
                </a:lnTo>
                <a:lnTo>
                  <a:pt x="203953" y="372206"/>
                </a:lnTo>
                <a:lnTo>
                  <a:pt x="201691" y="373200"/>
                </a:lnTo>
                <a:lnTo>
                  <a:pt x="201136" y="374816"/>
                </a:lnTo>
                <a:lnTo>
                  <a:pt x="201718" y="376845"/>
                </a:lnTo>
                <a:lnTo>
                  <a:pt x="205739" y="3837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639"/>
          <p:cNvSpPr/>
          <p:nvPr/>
        </p:nvSpPr>
        <p:spPr>
          <a:xfrm>
            <a:off x="3097529" y="5649277"/>
            <a:ext cx="308611" cy="42864"/>
          </a:xfrm>
          <a:custGeom>
            <a:avLst/>
            <a:gdLst/>
            <a:ahLst/>
            <a:cxnLst/>
            <a:rect l="0" t="0" r="0" b="0"/>
            <a:pathLst>
              <a:path w="308611" h="42864">
                <a:moveTo>
                  <a:pt x="0" y="42863"/>
                </a:moveTo>
                <a:lnTo>
                  <a:pt x="32966" y="42863"/>
                </a:lnTo>
                <a:lnTo>
                  <a:pt x="42932" y="41910"/>
                </a:lnTo>
                <a:lnTo>
                  <a:pt x="53387" y="40323"/>
                </a:lnTo>
                <a:lnTo>
                  <a:pt x="64166" y="38312"/>
                </a:lnTo>
                <a:lnTo>
                  <a:pt x="86304" y="33538"/>
                </a:lnTo>
                <a:lnTo>
                  <a:pt x="97541" y="30931"/>
                </a:lnTo>
                <a:lnTo>
                  <a:pt x="107890" y="29193"/>
                </a:lnTo>
                <a:lnTo>
                  <a:pt x="117647" y="28035"/>
                </a:lnTo>
                <a:lnTo>
                  <a:pt x="127009" y="27262"/>
                </a:lnTo>
                <a:lnTo>
                  <a:pt x="135155" y="25795"/>
                </a:lnTo>
                <a:lnTo>
                  <a:pt x="142491" y="23864"/>
                </a:lnTo>
                <a:lnTo>
                  <a:pt x="149287" y="21624"/>
                </a:lnTo>
                <a:lnTo>
                  <a:pt x="156675" y="20131"/>
                </a:lnTo>
                <a:lnTo>
                  <a:pt x="164457" y="19136"/>
                </a:lnTo>
                <a:lnTo>
                  <a:pt x="172503" y="18473"/>
                </a:lnTo>
                <a:lnTo>
                  <a:pt x="179772" y="17078"/>
                </a:lnTo>
                <a:lnTo>
                  <a:pt x="186524" y="15195"/>
                </a:lnTo>
                <a:lnTo>
                  <a:pt x="192929" y="12988"/>
                </a:lnTo>
                <a:lnTo>
                  <a:pt x="199105" y="11516"/>
                </a:lnTo>
                <a:lnTo>
                  <a:pt x="205127" y="10535"/>
                </a:lnTo>
                <a:lnTo>
                  <a:pt x="211046" y="9881"/>
                </a:lnTo>
                <a:lnTo>
                  <a:pt x="216898" y="8492"/>
                </a:lnTo>
                <a:lnTo>
                  <a:pt x="222703" y="6614"/>
                </a:lnTo>
                <a:lnTo>
                  <a:pt x="228479" y="4409"/>
                </a:lnTo>
                <a:lnTo>
                  <a:pt x="236140" y="2940"/>
                </a:lnTo>
                <a:lnTo>
                  <a:pt x="245056" y="1960"/>
                </a:lnTo>
                <a:lnTo>
                  <a:pt x="254811" y="1307"/>
                </a:lnTo>
                <a:lnTo>
                  <a:pt x="270730" y="581"/>
                </a:lnTo>
                <a:lnTo>
                  <a:pt x="284154" y="259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640"/>
          <p:cNvSpPr/>
          <p:nvPr/>
        </p:nvSpPr>
        <p:spPr>
          <a:xfrm>
            <a:off x="3586162" y="5700712"/>
            <a:ext cx="334328" cy="25718"/>
          </a:xfrm>
          <a:custGeom>
            <a:avLst/>
            <a:gdLst/>
            <a:ahLst/>
            <a:cxnLst/>
            <a:rect l="0" t="0" r="0" b="0"/>
            <a:pathLst>
              <a:path w="334328" h="25718">
                <a:moveTo>
                  <a:pt x="0" y="25717"/>
                </a:moveTo>
                <a:lnTo>
                  <a:pt x="26694" y="25717"/>
                </a:lnTo>
                <a:lnTo>
                  <a:pt x="33988" y="24765"/>
                </a:lnTo>
                <a:lnTo>
                  <a:pt x="43614" y="23178"/>
                </a:lnTo>
                <a:lnTo>
                  <a:pt x="54793" y="21167"/>
                </a:lnTo>
                <a:lnTo>
                  <a:pt x="64152" y="19826"/>
                </a:lnTo>
                <a:lnTo>
                  <a:pt x="72295" y="18933"/>
                </a:lnTo>
                <a:lnTo>
                  <a:pt x="79629" y="18336"/>
                </a:lnTo>
                <a:lnTo>
                  <a:pt x="86423" y="16987"/>
                </a:lnTo>
                <a:lnTo>
                  <a:pt x="92858" y="15135"/>
                </a:lnTo>
                <a:lnTo>
                  <a:pt x="99053" y="12947"/>
                </a:lnTo>
                <a:lnTo>
                  <a:pt x="105088" y="11489"/>
                </a:lnTo>
                <a:lnTo>
                  <a:pt x="111016" y="10517"/>
                </a:lnTo>
                <a:lnTo>
                  <a:pt x="116873" y="9869"/>
                </a:lnTo>
                <a:lnTo>
                  <a:pt x="125540" y="9437"/>
                </a:lnTo>
                <a:lnTo>
                  <a:pt x="147871" y="8957"/>
                </a:lnTo>
                <a:lnTo>
                  <a:pt x="157635" y="7876"/>
                </a:lnTo>
                <a:lnTo>
                  <a:pt x="166050" y="6203"/>
                </a:lnTo>
                <a:lnTo>
                  <a:pt x="173565" y="4136"/>
                </a:lnTo>
                <a:lnTo>
                  <a:pt x="184290" y="2757"/>
                </a:lnTo>
                <a:lnTo>
                  <a:pt x="197155" y="1838"/>
                </a:lnTo>
                <a:lnTo>
                  <a:pt x="211447" y="1226"/>
                </a:lnTo>
                <a:lnTo>
                  <a:pt x="247647" y="545"/>
                </a:lnTo>
                <a:lnTo>
                  <a:pt x="33432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641"/>
          <p:cNvSpPr/>
          <p:nvPr/>
        </p:nvSpPr>
        <p:spPr>
          <a:xfrm>
            <a:off x="4083367" y="5563552"/>
            <a:ext cx="265749" cy="291466"/>
          </a:xfrm>
          <a:custGeom>
            <a:avLst/>
            <a:gdLst/>
            <a:ahLst/>
            <a:cxnLst/>
            <a:rect l="0" t="0" r="0" b="0"/>
            <a:pathLst>
              <a:path w="265749" h="291466">
                <a:moveTo>
                  <a:pt x="0" y="0"/>
                </a:moveTo>
                <a:lnTo>
                  <a:pt x="0" y="9102"/>
                </a:lnTo>
                <a:lnTo>
                  <a:pt x="953" y="12735"/>
                </a:lnTo>
                <a:lnTo>
                  <a:pt x="4551" y="19313"/>
                </a:lnTo>
                <a:lnTo>
                  <a:pt x="9325" y="27951"/>
                </a:lnTo>
                <a:lnTo>
                  <a:pt x="11932" y="32921"/>
                </a:lnTo>
                <a:lnTo>
                  <a:pt x="17368" y="40984"/>
                </a:lnTo>
                <a:lnTo>
                  <a:pt x="23911" y="49648"/>
                </a:lnTo>
                <a:lnTo>
                  <a:pt x="33170" y="63023"/>
                </a:lnTo>
                <a:lnTo>
                  <a:pt x="38306" y="68686"/>
                </a:lnTo>
                <a:lnTo>
                  <a:pt x="43635" y="73413"/>
                </a:lnTo>
                <a:lnTo>
                  <a:pt x="49092" y="77517"/>
                </a:lnTo>
                <a:lnTo>
                  <a:pt x="54635" y="83111"/>
                </a:lnTo>
                <a:lnTo>
                  <a:pt x="60236" y="89697"/>
                </a:lnTo>
                <a:lnTo>
                  <a:pt x="65875" y="96946"/>
                </a:lnTo>
                <a:lnTo>
                  <a:pt x="70587" y="102730"/>
                </a:lnTo>
                <a:lnTo>
                  <a:pt x="78362" y="111698"/>
                </a:lnTo>
                <a:lnTo>
                  <a:pt x="89389" y="121138"/>
                </a:lnTo>
                <a:lnTo>
                  <a:pt x="148361" y="168956"/>
                </a:lnTo>
                <a:lnTo>
                  <a:pt x="156057" y="175503"/>
                </a:lnTo>
                <a:lnTo>
                  <a:pt x="166903" y="185581"/>
                </a:lnTo>
                <a:lnTo>
                  <a:pt x="218935" y="236282"/>
                </a:lnTo>
                <a:lnTo>
                  <a:pt x="224062" y="242294"/>
                </a:lnTo>
                <a:lnTo>
                  <a:pt x="228432" y="248207"/>
                </a:lnTo>
                <a:lnTo>
                  <a:pt x="232298" y="254054"/>
                </a:lnTo>
                <a:lnTo>
                  <a:pt x="236780" y="259857"/>
                </a:lnTo>
                <a:lnTo>
                  <a:pt x="241674" y="265630"/>
                </a:lnTo>
                <a:lnTo>
                  <a:pt x="254113" y="279483"/>
                </a:lnTo>
                <a:lnTo>
                  <a:pt x="258354" y="283917"/>
                </a:lnTo>
                <a:lnTo>
                  <a:pt x="265748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642"/>
          <p:cNvSpPr/>
          <p:nvPr/>
        </p:nvSpPr>
        <p:spPr>
          <a:xfrm>
            <a:off x="3971925" y="5486400"/>
            <a:ext cx="342901" cy="428626"/>
          </a:xfrm>
          <a:custGeom>
            <a:avLst/>
            <a:gdLst/>
            <a:ahLst/>
            <a:cxnLst/>
            <a:rect l="0" t="0" r="0" b="0"/>
            <a:pathLst>
              <a:path w="342901" h="428626">
                <a:moveTo>
                  <a:pt x="342900" y="0"/>
                </a:moveTo>
                <a:lnTo>
                  <a:pt x="328138" y="0"/>
                </a:lnTo>
                <a:lnTo>
                  <a:pt x="326391" y="1905"/>
                </a:lnTo>
                <a:lnTo>
                  <a:pt x="319382" y="12735"/>
                </a:lnTo>
                <a:lnTo>
                  <a:pt x="311272" y="23352"/>
                </a:lnTo>
                <a:lnTo>
                  <a:pt x="305665" y="32921"/>
                </a:lnTo>
                <a:lnTo>
                  <a:pt x="297458" y="43524"/>
                </a:lnTo>
                <a:lnTo>
                  <a:pt x="287461" y="55539"/>
                </a:lnTo>
                <a:lnTo>
                  <a:pt x="282128" y="62743"/>
                </a:lnTo>
                <a:lnTo>
                  <a:pt x="276668" y="70404"/>
                </a:lnTo>
                <a:lnTo>
                  <a:pt x="241678" y="117592"/>
                </a:lnTo>
                <a:lnTo>
                  <a:pt x="231604" y="132687"/>
                </a:lnTo>
                <a:lnTo>
                  <a:pt x="223935" y="145608"/>
                </a:lnTo>
                <a:lnTo>
                  <a:pt x="217870" y="157079"/>
                </a:lnTo>
                <a:lnTo>
                  <a:pt x="210968" y="167585"/>
                </a:lnTo>
                <a:lnTo>
                  <a:pt x="203511" y="177445"/>
                </a:lnTo>
                <a:lnTo>
                  <a:pt x="195681" y="186877"/>
                </a:lnTo>
                <a:lnTo>
                  <a:pt x="187604" y="198880"/>
                </a:lnTo>
                <a:lnTo>
                  <a:pt x="179362" y="212597"/>
                </a:lnTo>
                <a:lnTo>
                  <a:pt x="171010" y="227456"/>
                </a:lnTo>
                <a:lnTo>
                  <a:pt x="161631" y="242125"/>
                </a:lnTo>
                <a:lnTo>
                  <a:pt x="151569" y="256666"/>
                </a:lnTo>
                <a:lnTo>
                  <a:pt x="141051" y="271123"/>
                </a:lnTo>
                <a:lnTo>
                  <a:pt x="130229" y="287429"/>
                </a:lnTo>
                <a:lnTo>
                  <a:pt x="119204" y="304967"/>
                </a:lnTo>
                <a:lnTo>
                  <a:pt x="108044" y="323326"/>
                </a:lnTo>
                <a:lnTo>
                  <a:pt x="98699" y="336518"/>
                </a:lnTo>
                <a:lnTo>
                  <a:pt x="90564" y="346266"/>
                </a:lnTo>
                <a:lnTo>
                  <a:pt x="24990" y="412201"/>
                </a:lnTo>
                <a:lnTo>
                  <a:pt x="21422" y="414818"/>
                </a:lnTo>
                <a:lnTo>
                  <a:pt x="11850" y="419453"/>
                </a:lnTo>
                <a:lnTo>
                  <a:pt x="8852" y="421559"/>
                </a:lnTo>
                <a:lnTo>
                  <a:pt x="0" y="4286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643"/>
          <p:cNvSpPr/>
          <p:nvPr/>
        </p:nvSpPr>
        <p:spPr>
          <a:xfrm>
            <a:off x="3946207" y="5409247"/>
            <a:ext cx="71117" cy="531496"/>
          </a:xfrm>
          <a:custGeom>
            <a:avLst/>
            <a:gdLst/>
            <a:ahLst/>
            <a:cxnLst/>
            <a:rect l="0" t="0" r="0" b="0"/>
            <a:pathLst>
              <a:path w="71117" h="531496">
                <a:moveTo>
                  <a:pt x="0" y="531495"/>
                </a:moveTo>
                <a:lnTo>
                  <a:pt x="4551" y="522394"/>
                </a:lnTo>
                <a:lnTo>
                  <a:pt x="5892" y="517807"/>
                </a:lnTo>
                <a:lnTo>
                  <a:pt x="7778" y="503204"/>
                </a:lnTo>
                <a:lnTo>
                  <a:pt x="8415" y="489253"/>
                </a:lnTo>
                <a:lnTo>
                  <a:pt x="8468" y="486189"/>
                </a:lnTo>
                <a:lnTo>
                  <a:pt x="9455" y="482241"/>
                </a:lnTo>
                <a:lnTo>
                  <a:pt x="11066" y="477704"/>
                </a:lnTo>
                <a:lnTo>
                  <a:pt x="13093" y="472774"/>
                </a:lnTo>
                <a:lnTo>
                  <a:pt x="14443" y="468536"/>
                </a:lnTo>
                <a:lnTo>
                  <a:pt x="15944" y="461285"/>
                </a:lnTo>
                <a:lnTo>
                  <a:pt x="17297" y="458019"/>
                </a:lnTo>
                <a:lnTo>
                  <a:pt x="19152" y="454888"/>
                </a:lnTo>
                <a:lnTo>
                  <a:pt x="21340" y="451849"/>
                </a:lnTo>
                <a:lnTo>
                  <a:pt x="22799" y="447917"/>
                </a:lnTo>
                <a:lnTo>
                  <a:pt x="24853" y="433283"/>
                </a:lnTo>
                <a:lnTo>
                  <a:pt x="25333" y="422441"/>
                </a:lnTo>
                <a:lnTo>
                  <a:pt x="25604" y="401075"/>
                </a:lnTo>
                <a:lnTo>
                  <a:pt x="26594" y="394066"/>
                </a:lnTo>
                <a:lnTo>
                  <a:pt x="28207" y="387488"/>
                </a:lnTo>
                <a:lnTo>
                  <a:pt x="30235" y="381198"/>
                </a:lnTo>
                <a:lnTo>
                  <a:pt x="30634" y="376052"/>
                </a:lnTo>
                <a:lnTo>
                  <a:pt x="29948" y="371669"/>
                </a:lnTo>
                <a:lnTo>
                  <a:pt x="28537" y="367794"/>
                </a:lnTo>
                <a:lnTo>
                  <a:pt x="28550" y="363306"/>
                </a:lnTo>
                <a:lnTo>
                  <a:pt x="29511" y="358409"/>
                </a:lnTo>
                <a:lnTo>
                  <a:pt x="31104" y="353240"/>
                </a:lnTo>
                <a:lnTo>
                  <a:pt x="32874" y="344955"/>
                </a:lnTo>
                <a:lnTo>
                  <a:pt x="33870" y="329857"/>
                </a:lnTo>
                <a:lnTo>
                  <a:pt x="34207" y="308256"/>
                </a:lnTo>
                <a:lnTo>
                  <a:pt x="34282" y="269515"/>
                </a:lnTo>
                <a:lnTo>
                  <a:pt x="35237" y="264449"/>
                </a:lnTo>
                <a:lnTo>
                  <a:pt x="36827" y="260119"/>
                </a:lnTo>
                <a:lnTo>
                  <a:pt x="38839" y="256280"/>
                </a:lnTo>
                <a:lnTo>
                  <a:pt x="40180" y="251816"/>
                </a:lnTo>
                <a:lnTo>
                  <a:pt x="43020" y="234527"/>
                </a:lnTo>
                <a:lnTo>
                  <a:pt x="47060" y="216312"/>
                </a:lnTo>
                <a:lnTo>
                  <a:pt x="48518" y="208025"/>
                </a:lnTo>
                <a:lnTo>
                  <a:pt x="50138" y="193738"/>
                </a:lnTo>
                <a:lnTo>
                  <a:pt x="51051" y="179536"/>
                </a:lnTo>
                <a:lnTo>
                  <a:pt x="51359" y="165251"/>
                </a:lnTo>
                <a:lnTo>
                  <a:pt x="51425" y="144128"/>
                </a:lnTo>
                <a:lnTo>
                  <a:pt x="52381" y="140853"/>
                </a:lnTo>
                <a:lnTo>
                  <a:pt x="53970" y="137717"/>
                </a:lnTo>
                <a:lnTo>
                  <a:pt x="55983" y="134674"/>
                </a:lnTo>
                <a:lnTo>
                  <a:pt x="57324" y="131693"/>
                </a:lnTo>
                <a:lnTo>
                  <a:pt x="58815" y="125840"/>
                </a:lnTo>
                <a:lnTo>
                  <a:pt x="59477" y="114984"/>
                </a:lnTo>
                <a:lnTo>
                  <a:pt x="59903" y="93833"/>
                </a:lnTo>
                <a:lnTo>
                  <a:pt x="59998" y="67124"/>
                </a:lnTo>
                <a:lnTo>
                  <a:pt x="60954" y="63799"/>
                </a:lnTo>
                <a:lnTo>
                  <a:pt x="62544" y="60631"/>
                </a:lnTo>
                <a:lnTo>
                  <a:pt x="64556" y="57566"/>
                </a:lnTo>
                <a:lnTo>
                  <a:pt x="65897" y="54570"/>
                </a:lnTo>
                <a:lnTo>
                  <a:pt x="67387" y="48701"/>
                </a:lnTo>
                <a:lnTo>
                  <a:pt x="68423" y="34306"/>
                </a:lnTo>
                <a:lnTo>
                  <a:pt x="68559" y="20004"/>
                </a:lnTo>
                <a:lnTo>
                  <a:pt x="68571" y="14289"/>
                </a:lnTo>
                <a:lnTo>
                  <a:pt x="69526" y="11431"/>
                </a:lnTo>
                <a:lnTo>
                  <a:pt x="71116" y="8573"/>
                </a:lnTo>
                <a:lnTo>
                  <a:pt x="6858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644"/>
          <p:cNvSpPr/>
          <p:nvPr/>
        </p:nvSpPr>
        <p:spPr>
          <a:xfrm>
            <a:off x="4426267" y="6052569"/>
            <a:ext cx="179733" cy="196271"/>
          </a:xfrm>
          <a:custGeom>
            <a:avLst/>
            <a:gdLst/>
            <a:ahLst/>
            <a:cxnLst/>
            <a:rect l="0" t="0" r="0" b="0"/>
            <a:pathLst>
              <a:path w="179733" h="196271">
                <a:moveTo>
                  <a:pt x="154305" y="16760"/>
                </a:moveTo>
                <a:lnTo>
                  <a:pt x="149754" y="12210"/>
                </a:lnTo>
                <a:lnTo>
                  <a:pt x="146509" y="10869"/>
                </a:lnTo>
                <a:lnTo>
                  <a:pt x="142440" y="9976"/>
                </a:lnTo>
                <a:lnTo>
                  <a:pt x="137823" y="9379"/>
                </a:lnTo>
                <a:lnTo>
                  <a:pt x="133792" y="8030"/>
                </a:lnTo>
                <a:lnTo>
                  <a:pt x="130152" y="6178"/>
                </a:lnTo>
                <a:lnTo>
                  <a:pt x="126773" y="3990"/>
                </a:lnTo>
                <a:lnTo>
                  <a:pt x="123568" y="2532"/>
                </a:lnTo>
                <a:lnTo>
                  <a:pt x="120479" y="1560"/>
                </a:lnTo>
                <a:lnTo>
                  <a:pt x="117467" y="912"/>
                </a:lnTo>
                <a:lnTo>
                  <a:pt x="112601" y="480"/>
                </a:lnTo>
                <a:lnTo>
                  <a:pt x="106500" y="192"/>
                </a:lnTo>
                <a:lnTo>
                  <a:pt x="99575" y="0"/>
                </a:lnTo>
                <a:lnTo>
                  <a:pt x="94006" y="824"/>
                </a:lnTo>
                <a:lnTo>
                  <a:pt x="89341" y="2326"/>
                </a:lnTo>
                <a:lnTo>
                  <a:pt x="85278" y="4281"/>
                </a:lnTo>
                <a:lnTo>
                  <a:pt x="81617" y="6536"/>
                </a:lnTo>
                <a:lnTo>
                  <a:pt x="78224" y="8991"/>
                </a:lnTo>
                <a:lnTo>
                  <a:pt x="75009" y="11581"/>
                </a:lnTo>
                <a:lnTo>
                  <a:pt x="71913" y="13308"/>
                </a:lnTo>
                <a:lnTo>
                  <a:pt x="68898" y="14459"/>
                </a:lnTo>
                <a:lnTo>
                  <a:pt x="65934" y="15226"/>
                </a:lnTo>
                <a:lnTo>
                  <a:pt x="63006" y="17642"/>
                </a:lnTo>
                <a:lnTo>
                  <a:pt x="60102" y="21159"/>
                </a:lnTo>
                <a:lnTo>
                  <a:pt x="57212" y="25408"/>
                </a:lnTo>
                <a:lnTo>
                  <a:pt x="53382" y="29193"/>
                </a:lnTo>
                <a:lnTo>
                  <a:pt x="48923" y="32669"/>
                </a:lnTo>
                <a:lnTo>
                  <a:pt x="44045" y="35939"/>
                </a:lnTo>
                <a:lnTo>
                  <a:pt x="38889" y="40024"/>
                </a:lnTo>
                <a:lnTo>
                  <a:pt x="33546" y="44652"/>
                </a:lnTo>
                <a:lnTo>
                  <a:pt x="23482" y="53922"/>
                </a:lnTo>
                <a:lnTo>
                  <a:pt x="15834" y="61217"/>
                </a:lnTo>
                <a:lnTo>
                  <a:pt x="13413" y="64495"/>
                </a:lnTo>
                <a:lnTo>
                  <a:pt x="11800" y="67634"/>
                </a:lnTo>
                <a:lnTo>
                  <a:pt x="10007" y="73661"/>
                </a:lnTo>
                <a:lnTo>
                  <a:pt x="9210" y="79514"/>
                </a:lnTo>
                <a:lnTo>
                  <a:pt x="9950" y="81457"/>
                </a:lnTo>
                <a:lnTo>
                  <a:pt x="11396" y="82751"/>
                </a:lnTo>
                <a:lnTo>
                  <a:pt x="13312" y="83614"/>
                </a:lnTo>
                <a:lnTo>
                  <a:pt x="17982" y="87113"/>
                </a:lnTo>
                <a:lnTo>
                  <a:pt x="20560" y="89380"/>
                </a:lnTo>
                <a:lnTo>
                  <a:pt x="30852" y="90891"/>
                </a:lnTo>
                <a:lnTo>
                  <a:pt x="46285" y="91899"/>
                </a:lnTo>
                <a:lnTo>
                  <a:pt x="81531" y="93018"/>
                </a:lnTo>
                <a:lnTo>
                  <a:pt x="109896" y="93515"/>
                </a:lnTo>
                <a:lnTo>
                  <a:pt x="122794" y="95553"/>
                </a:lnTo>
                <a:lnTo>
                  <a:pt x="135203" y="98816"/>
                </a:lnTo>
                <a:lnTo>
                  <a:pt x="147286" y="102897"/>
                </a:lnTo>
                <a:lnTo>
                  <a:pt x="156293" y="106570"/>
                </a:lnTo>
                <a:lnTo>
                  <a:pt x="163250" y="109971"/>
                </a:lnTo>
                <a:lnTo>
                  <a:pt x="176709" y="117722"/>
                </a:lnTo>
                <a:lnTo>
                  <a:pt x="177814" y="119311"/>
                </a:lnTo>
                <a:lnTo>
                  <a:pt x="179041" y="123616"/>
                </a:lnTo>
                <a:lnTo>
                  <a:pt x="179586" y="128704"/>
                </a:lnTo>
                <a:lnTo>
                  <a:pt x="179732" y="131395"/>
                </a:lnTo>
                <a:lnTo>
                  <a:pt x="178876" y="135094"/>
                </a:lnTo>
                <a:lnTo>
                  <a:pt x="177353" y="139465"/>
                </a:lnTo>
                <a:lnTo>
                  <a:pt x="175386" y="144283"/>
                </a:lnTo>
                <a:lnTo>
                  <a:pt x="172169" y="149400"/>
                </a:lnTo>
                <a:lnTo>
                  <a:pt x="168119" y="154718"/>
                </a:lnTo>
                <a:lnTo>
                  <a:pt x="163514" y="160167"/>
                </a:lnTo>
                <a:lnTo>
                  <a:pt x="159492" y="164753"/>
                </a:lnTo>
                <a:lnTo>
                  <a:pt x="152482" y="172387"/>
                </a:lnTo>
                <a:lnTo>
                  <a:pt x="147375" y="175757"/>
                </a:lnTo>
                <a:lnTo>
                  <a:pt x="141113" y="178955"/>
                </a:lnTo>
                <a:lnTo>
                  <a:pt x="134080" y="182040"/>
                </a:lnTo>
                <a:lnTo>
                  <a:pt x="126534" y="185050"/>
                </a:lnTo>
                <a:lnTo>
                  <a:pt x="110530" y="190934"/>
                </a:lnTo>
                <a:lnTo>
                  <a:pt x="102262" y="192883"/>
                </a:lnTo>
                <a:lnTo>
                  <a:pt x="93892" y="194183"/>
                </a:lnTo>
                <a:lnTo>
                  <a:pt x="85454" y="195050"/>
                </a:lnTo>
                <a:lnTo>
                  <a:pt x="74115" y="195628"/>
                </a:lnTo>
                <a:lnTo>
                  <a:pt x="46275" y="196270"/>
                </a:lnTo>
                <a:lnTo>
                  <a:pt x="35613" y="195488"/>
                </a:lnTo>
                <a:lnTo>
                  <a:pt x="27552" y="194015"/>
                </a:lnTo>
                <a:lnTo>
                  <a:pt x="0" y="1882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645"/>
          <p:cNvSpPr/>
          <p:nvPr/>
        </p:nvSpPr>
        <p:spPr>
          <a:xfrm>
            <a:off x="4684633" y="5957887"/>
            <a:ext cx="7383" cy="325756"/>
          </a:xfrm>
          <a:custGeom>
            <a:avLst/>
            <a:gdLst/>
            <a:ahLst/>
            <a:cxnLst/>
            <a:rect l="0" t="0" r="0" b="0"/>
            <a:pathLst>
              <a:path w="7383" h="325756">
                <a:moveTo>
                  <a:pt x="7382" y="0"/>
                </a:moveTo>
                <a:lnTo>
                  <a:pt x="7382" y="200929"/>
                </a:lnTo>
                <a:lnTo>
                  <a:pt x="6429" y="215868"/>
                </a:lnTo>
                <a:lnTo>
                  <a:pt x="1490" y="268537"/>
                </a:lnTo>
                <a:lnTo>
                  <a:pt x="596" y="281895"/>
                </a:lnTo>
                <a:lnTo>
                  <a:pt x="0" y="293657"/>
                </a:lnTo>
                <a:lnTo>
                  <a:pt x="556" y="302452"/>
                </a:lnTo>
                <a:lnTo>
                  <a:pt x="1879" y="309267"/>
                </a:lnTo>
                <a:lnTo>
                  <a:pt x="7382" y="3257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646"/>
          <p:cNvSpPr/>
          <p:nvPr/>
        </p:nvSpPr>
        <p:spPr>
          <a:xfrm>
            <a:off x="4760595" y="6078063"/>
            <a:ext cx="154045" cy="222544"/>
          </a:xfrm>
          <a:custGeom>
            <a:avLst/>
            <a:gdLst/>
            <a:ahLst/>
            <a:cxnLst/>
            <a:rect l="0" t="0" r="0" b="0"/>
            <a:pathLst>
              <a:path w="154045" h="222544">
                <a:moveTo>
                  <a:pt x="34289" y="51274"/>
                </a:moveTo>
                <a:lnTo>
                  <a:pt x="29739" y="51274"/>
                </a:lnTo>
                <a:lnTo>
                  <a:pt x="28398" y="52227"/>
                </a:lnTo>
                <a:lnTo>
                  <a:pt x="27504" y="53815"/>
                </a:lnTo>
                <a:lnTo>
                  <a:pt x="26511" y="58118"/>
                </a:lnTo>
                <a:lnTo>
                  <a:pt x="26070" y="63206"/>
                </a:lnTo>
                <a:lnTo>
                  <a:pt x="25000" y="68754"/>
                </a:lnTo>
                <a:lnTo>
                  <a:pt x="21271" y="85078"/>
                </a:lnTo>
                <a:lnTo>
                  <a:pt x="19896" y="92860"/>
                </a:lnTo>
                <a:lnTo>
                  <a:pt x="18978" y="99953"/>
                </a:lnTo>
                <a:lnTo>
                  <a:pt x="18367" y="106587"/>
                </a:lnTo>
                <a:lnTo>
                  <a:pt x="17960" y="114819"/>
                </a:lnTo>
                <a:lnTo>
                  <a:pt x="17507" y="134127"/>
                </a:lnTo>
                <a:lnTo>
                  <a:pt x="17252" y="157315"/>
                </a:lnTo>
                <a:lnTo>
                  <a:pt x="18168" y="165783"/>
                </a:lnTo>
                <a:lnTo>
                  <a:pt x="19732" y="175239"/>
                </a:lnTo>
                <a:lnTo>
                  <a:pt x="21727" y="185352"/>
                </a:lnTo>
                <a:lnTo>
                  <a:pt x="24010" y="193047"/>
                </a:lnTo>
                <a:lnTo>
                  <a:pt x="26484" y="199129"/>
                </a:lnTo>
                <a:lnTo>
                  <a:pt x="29086" y="204137"/>
                </a:lnTo>
                <a:lnTo>
                  <a:pt x="31773" y="208428"/>
                </a:lnTo>
                <a:lnTo>
                  <a:pt x="34516" y="212241"/>
                </a:lnTo>
                <a:lnTo>
                  <a:pt x="37298" y="215735"/>
                </a:lnTo>
                <a:lnTo>
                  <a:pt x="40106" y="218065"/>
                </a:lnTo>
                <a:lnTo>
                  <a:pt x="42930" y="219618"/>
                </a:lnTo>
                <a:lnTo>
                  <a:pt x="45764" y="220653"/>
                </a:lnTo>
                <a:lnTo>
                  <a:pt x="49559" y="221343"/>
                </a:lnTo>
                <a:lnTo>
                  <a:pt x="53995" y="221804"/>
                </a:lnTo>
                <a:lnTo>
                  <a:pt x="65699" y="222543"/>
                </a:lnTo>
                <a:lnTo>
                  <a:pt x="69517" y="220698"/>
                </a:lnTo>
                <a:lnTo>
                  <a:pt x="74919" y="217563"/>
                </a:lnTo>
                <a:lnTo>
                  <a:pt x="81379" y="213569"/>
                </a:lnTo>
                <a:lnTo>
                  <a:pt x="87590" y="209953"/>
                </a:lnTo>
                <a:lnTo>
                  <a:pt x="99571" y="203396"/>
                </a:lnTo>
                <a:lnTo>
                  <a:pt x="103528" y="199361"/>
                </a:lnTo>
                <a:lnTo>
                  <a:pt x="106166" y="194766"/>
                </a:lnTo>
                <a:lnTo>
                  <a:pt x="107925" y="189798"/>
                </a:lnTo>
                <a:lnTo>
                  <a:pt x="111002" y="184581"/>
                </a:lnTo>
                <a:lnTo>
                  <a:pt x="114958" y="179198"/>
                </a:lnTo>
                <a:lnTo>
                  <a:pt x="119502" y="173704"/>
                </a:lnTo>
                <a:lnTo>
                  <a:pt x="123482" y="167184"/>
                </a:lnTo>
                <a:lnTo>
                  <a:pt x="127089" y="159980"/>
                </a:lnTo>
                <a:lnTo>
                  <a:pt x="130446" y="152320"/>
                </a:lnTo>
                <a:lnTo>
                  <a:pt x="144272" y="118785"/>
                </a:lnTo>
                <a:lnTo>
                  <a:pt x="147616" y="108664"/>
                </a:lnTo>
                <a:lnTo>
                  <a:pt x="149845" y="100011"/>
                </a:lnTo>
                <a:lnTo>
                  <a:pt x="151332" y="92338"/>
                </a:lnTo>
                <a:lnTo>
                  <a:pt x="152323" y="83413"/>
                </a:lnTo>
                <a:lnTo>
                  <a:pt x="152983" y="73652"/>
                </a:lnTo>
                <a:lnTo>
                  <a:pt x="153913" y="49332"/>
                </a:lnTo>
                <a:lnTo>
                  <a:pt x="154044" y="44264"/>
                </a:lnTo>
                <a:lnTo>
                  <a:pt x="153178" y="38981"/>
                </a:lnTo>
                <a:lnTo>
                  <a:pt x="151648" y="33554"/>
                </a:lnTo>
                <a:lnTo>
                  <a:pt x="149676" y="28030"/>
                </a:lnTo>
                <a:lnTo>
                  <a:pt x="148362" y="23396"/>
                </a:lnTo>
                <a:lnTo>
                  <a:pt x="147485" y="19354"/>
                </a:lnTo>
                <a:lnTo>
                  <a:pt x="146901" y="15706"/>
                </a:lnTo>
                <a:lnTo>
                  <a:pt x="143712" y="9114"/>
                </a:lnTo>
                <a:lnTo>
                  <a:pt x="141528" y="6022"/>
                </a:lnTo>
                <a:lnTo>
                  <a:pt x="138167" y="3961"/>
                </a:lnTo>
                <a:lnTo>
                  <a:pt x="134021" y="2587"/>
                </a:lnTo>
                <a:lnTo>
                  <a:pt x="129353" y="1672"/>
                </a:lnTo>
                <a:lnTo>
                  <a:pt x="124335" y="1061"/>
                </a:lnTo>
                <a:lnTo>
                  <a:pt x="119085" y="653"/>
                </a:lnTo>
                <a:lnTo>
                  <a:pt x="109124" y="201"/>
                </a:lnTo>
                <a:lnTo>
                  <a:pt x="101522" y="0"/>
                </a:lnTo>
                <a:lnTo>
                  <a:pt x="96256" y="899"/>
                </a:lnTo>
                <a:lnTo>
                  <a:pt x="89888" y="2451"/>
                </a:lnTo>
                <a:lnTo>
                  <a:pt x="82785" y="4438"/>
                </a:lnTo>
                <a:lnTo>
                  <a:pt x="74240" y="7667"/>
                </a:lnTo>
                <a:lnTo>
                  <a:pt x="64733" y="11726"/>
                </a:lnTo>
                <a:lnTo>
                  <a:pt x="54585" y="16336"/>
                </a:lnTo>
                <a:lnTo>
                  <a:pt x="46868" y="20362"/>
                </a:lnTo>
                <a:lnTo>
                  <a:pt x="40770" y="23999"/>
                </a:lnTo>
                <a:lnTo>
                  <a:pt x="35752" y="27375"/>
                </a:lnTo>
                <a:lnTo>
                  <a:pt x="31455" y="30579"/>
                </a:lnTo>
                <a:lnTo>
                  <a:pt x="27637" y="33668"/>
                </a:lnTo>
                <a:lnTo>
                  <a:pt x="24140" y="36679"/>
                </a:lnTo>
                <a:lnTo>
                  <a:pt x="20856" y="39639"/>
                </a:lnTo>
                <a:lnTo>
                  <a:pt x="14666" y="45468"/>
                </a:lnTo>
                <a:lnTo>
                  <a:pt x="11683" y="47403"/>
                </a:lnTo>
                <a:lnTo>
                  <a:pt x="8741" y="48694"/>
                </a:lnTo>
                <a:lnTo>
                  <a:pt x="0" y="5127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647"/>
          <p:cNvSpPr/>
          <p:nvPr/>
        </p:nvSpPr>
        <p:spPr>
          <a:xfrm>
            <a:off x="4992052" y="6060757"/>
            <a:ext cx="94299" cy="368619"/>
          </a:xfrm>
          <a:custGeom>
            <a:avLst/>
            <a:gdLst/>
            <a:ahLst/>
            <a:cxnLst/>
            <a:rect l="0" t="0" r="0" b="0"/>
            <a:pathLst>
              <a:path w="94299" h="368619">
                <a:moveTo>
                  <a:pt x="0" y="0"/>
                </a:moveTo>
                <a:lnTo>
                  <a:pt x="9102" y="13653"/>
                </a:lnTo>
                <a:lnTo>
                  <a:pt x="13688" y="21484"/>
                </a:lnTo>
                <a:lnTo>
                  <a:pt x="18650" y="30516"/>
                </a:lnTo>
                <a:lnTo>
                  <a:pt x="23864" y="40346"/>
                </a:lnTo>
                <a:lnTo>
                  <a:pt x="29244" y="51663"/>
                </a:lnTo>
                <a:lnTo>
                  <a:pt x="34736" y="63969"/>
                </a:lnTo>
                <a:lnTo>
                  <a:pt x="40302" y="76936"/>
                </a:lnTo>
                <a:lnTo>
                  <a:pt x="44966" y="88438"/>
                </a:lnTo>
                <a:lnTo>
                  <a:pt x="52688" y="108838"/>
                </a:lnTo>
                <a:lnTo>
                  <a:pt x="57032" y="124946"/>
                </a:lnTo>
                <a:lnTo>
                  <a:pt x="61834" y="145211"/>
                </a:lnTo>
                <a:lnTo>
                  <a:pt x="75154" y="203998"/>
                </a:lnTo>
                <a:lnTo>
                  <a:pt x="78678" y="218866"/>
                </a:lnTo>
                <a:lnTo>
                  <a:pt x="81979" y="238303"/>
                </a:lnTo>
                <a:lnTo>
                  <a:pt x="85133" y="260786"/>
                </a:lnTo>
                <a:lnTo>
                  <a:pt x="90224" y="303548"/>
                </a:lnTo>
                <a:lnTo>
                  <a:pt x="91582" y="317618"/>
                </a:lnTo>
                <a:lnTo>
                  <a:pt x="93091" y="337379"/>
                </a:lnTo>
                <a:lnTo>
                  <a:pt x="94139" y="356872"/>
                </a:lnTo>
                <a:lnTo>
                  <a:pt x="94227" y="361175"/>
                </a:lnTo>
                <a:lnTo>
                  <a:pt x="94298" y="3686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648"/>
          <p:cNvSpPr/>
          <p:nvPr/>
        </p:nvSpPr>
        <p:spPr>
          <a:xfrm>
            <a:off x="5000625" y="6035559"/>
            <a:ext cx="196715" cy="188077"/>
          </a:xfrm>
          <a:custGeom>
            <a:avLst/>
            <a:gdLst/>
            <a:ahLst/>
            <a:cxnLst/>
            <a:rect l="0" t="0" r="0" b="0"/>
            <a:pathLst>
              <a:path w="196715" h="188077">
                <a:moveTo>
                  <a:pt x="0" y="33770"/>
                </a:moveTo>
                <a:lnTo>
                  <a:pt x="13652" y="24669"/>
                </a:lnTo>
                <a:lnTo>
                  <a:pt x="19579" y="21035"/>
                </a:lnTo>
                <a:lnTo>
                  <a:pt x="25435" y="17661"/>
                </a:lnTo>
                <a:lnTo>
                  <a:pt x="37022" y="11370"/>
                </a:lnTo>
                <a:lnTo>
                  <a:pt x="48521" y="5400"/>
                </a:lnTo>
                <a:lnTo>
                  <a:pt x="56160" y="3427"/>
                </a:lnTo>
                <a:lnTo>
                  <a:pt x="65062" y="2112"/>
                </a:lnTo>
                <a:lnTo>
                  <a:pt x="74807" y="1234"/>
                </a:lnTo>
                <a:lnTo>
                  <a:pt x="85114" y="650"/>
                </a:lnTo>
                <a:lnTo>
                  <a:pt x="106726" y="0"/>
                </a:lnTo>
                <a:lnTo>
                  <a:pt x="115918" y="780"/>
                </a:lnTo>
                <a:lnTo>
                  <a:pt x="123951" y="2251"/>
                </a:lnTo>
                <a:lnTo>
                  <a:pt x="131212" y="4185"/>
                </a:lnTo>
                <a:lnTo>
                  <a:pt x="146898" y="8874"/>
                </a:lnTo>
                <a:lnTo>
                  <a:pt x="155082" y="11458"/>
                </a:lnTo>
                <a:lnTo>
                  <a:pt x="162443" y="14133"/>
                </a:lnTo>
                <a:lnTo>
                  <a:pt x="169255" y="16869"/>
                </a:lnTo>
                <a:lnTo>
                  <a:pt x="175702" y="19645"/>
                </a:lnTo>
                <a:lnTo>
                  <a:pt x="179999" y="23401"/>
                </a:lnTo>
                <a:lnTo>
                  <a:pt x="182865" y="27810"/>
                </a:lnTo>
                <a:lnTo>
                  <a:pt x="184774" y="32655"/>
                </a:lnTo>
                <a:lnTo>
                  <a:pt x="187000" y="36837"/>
                </a:lnTo>
                <a:lnTo>
                  <a:pt x="189437" y="40577"/>
                </a:lnTo>
                <a:lnTo>
                  <a:pt x="192014" y="44023"/>
                </a:lnTo>
                <a:lnTo>
                  <a:pt x="193731" y="50131"/>
                </a:lnTo>
                <a:lnTo>
                  <a:pt x="194877" y="58013"/>
                </a:lnTo>
                <a:lnTo>
                  <a:pt x="195640" y="67077"/>
                </a:lnTo>
                <a:lnTo>
                  <a:pt x="196149" y="75978"/>
                </a:lnTo>
                <a:lnTo>
                  <a:pt x="196714" y="93487"/>
                </a:lnTo>
                <a:lnTo>
                  <a:pt x="195913" y="100251"/>
                </a:lnTo>
                <a:lnTo>
                  <a:pt x="194426" y="105714"/>
                </a:lnTo>
                <a:lnTo>
                  <a:pt x="192482" y="110308"/>
                </a:lnTo>
                <a:lnTo>
                  <a:pt x="189281" y="115275"/>
                </a:lnTo>
                <a:lnTo>
                  <a:pt x="185242" y="120492"/>
                </a:lnTo>
                <a:lnTo>
                  <a:pt x="180645" y="125875"/>
                </a:lnTo>
                <a:lnTo>
                  <a:pt x="175674" y="130416"/>
                </a:lnTo>
                <a:lnTo>
                  <a:pt x="170457" y="134396"/>
                </a:lnTo>
                <a:lnTo>
                  <a:pt x="165072" y="138002"/>
                </a:lnTo>
                <a:lnTo>
                  <a:pt x="160530" y="141358"/>
                </a:lnTo>
                <a:lnTo>
                  <a:pt x="156550" y="144548"/>
                </a:lnTo>
                <a:lnTo>
                  <a:pt x="152944" y="147627"/>
                </a:lnTo>
                <a:lnTo>
                  <a:pt x="146730" y="151585"/>
                </a:lnTo>
                <a:lnTo>
                  <a:pt x="138777" y="156128"/>
                </a:lnTo>
                <a:lnTo>
                  <a:pt x="129666" y="161063"/>
                </a:lnTo>
                <a:lnTo>
                  <a:pt x="122639" y="165304"/>
                </a:lnTo>
                <a:lnTo>
                  <a:pt x="117001" y="169085"/>
                </a:lnTo>
                <a:lnTo>
                  <a:pt x="112291" y="172558"/>
                </a:lnTo>
                <a:lnTo>
                  <a:pt x="105341" y="175825"/>
                </a:lnTo>
                <a:lnTo>
                  <a:pt x="96897" y="178957"/>
                </a:lnTo>
                <a:lnTo>
                  <a:pt x="87458" y="181996"/>
                </a:lnTo>
                <a:lnTo>
                  <a:pt x="80212" y="184023"/>
                </a:lnTo>
                <a:lnTo>
                  <a:pt x="74430" y="185374"/>
                </a:lnTo>
                <a:lnTo>
                  <a:pt x="69622" y="186274"/>
                </a:lnTo>
                <a:lnTo>
                  <a:pt x="64512" y="186875"/>
                </a:lnTo>
                <a:lnTo>
                  <a:pt x="59201" y="187275"/>
                </a:lnTo>
                <a:lnTo>
                  <a:pt x="42862" y="18807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649"/>
          <p:cNvSpPr/>
          <p:nvPr/>
        </p:nvSpPr>
        <p:spPr>
          <a:xfrm>
            <a:off x="5249227" y="6009366"/>
            <a:ext cx="205741" cy="218097"/>
          </a:xfrm>
          <a:custGeom>
            <a:avLst/>
            <a:gdLst/>
            <a:ahLst/>
            <a:cxnLst/>
            <a:rect l="0" t="0" r="0" b="0"/>
            <a:pathLst>
              <a:path w="205741" h="218097">
                <a:moveTo>
                  <a:pt x="0" y="102826"/>
                </a:moveTo>
                <a:lnTo>
                  <a:pt x="13652" y="107377"/>
                </a:lnTo>
                <a:lnTo>
                  <a:pt x="18627" y="108717"/>
                </a:lnTo>
                <a:lnTo>
                  <a:pt x="22895" y="109611"/>
                </a:lnTo>
                <a:lnTo>
                  <a:pt x="26694" y="110207"/>
                </a:lnTo>
                <a:lnTo>
                  <a:pt x="31131" y="110605"/>
                </a:lnTo>
                <a:lnTo>
                  <a:pt x="35994" y="110869"/>
                </a:lnTo>
                <a:lnTo>
                  <a:pt x="41141" y="111046"/>
                </a:lnTo>
                <a:lnTo>
                  <a:pt x="47430" y="110211"/>
                </a:lnTo>
                <a:lnTo>
                  <a:pt x="54480" y="108702"/>
                </a:lnTo>
                <a:lnTo>
                  <a:pt x="62037" y="106743"/>
                </a:lnTo>
                <a:lnTo>
                  <a:pt x="68981" y="104485"/>
                </a:lnTo>
                <a:lnTo>
                  <a:pt x="75515" y="102027"/>
                </a:lnTo>
                <a:lnTo>
                  <a:pt x="81776" y="99436"/>
                </a:lnTo>
                <a:lnTo>
                  <a:pt x="86902" y="96756"/>
                </a:lnTo>
                <a:lnTo>
                  <a:pt x="91272" y="94017"/>
                </a:lnTo>
                <a:lnTo>
                  <a:pt x="95138" y="91238"/>
                </a:lnTo>
                <a:lnTo>
                  <a:pt x="98668" y="88433"/>
                </a:lnTo>
                <a:lnTo>
                  <a:pt x="101974" y="85611"/>
                </a:lnTo>
                <a:lnTo>
                  <a:pt x="105130" y="82777"/>
                </a:lnTo>
                <a:lnTo>
                  <a:pt x="110091" y="78982"/>
                </a:lnTo>
                <a:lnTo>
                  <a:pt x="116257" y="74548"/>
                </a:lnTo>
                <a:lnTo>
                  <a:pt x="123225" y="69687"/>
                </a:lnTo>
                <a:lnTo>
                  <a:pt x="127869" y="64541"/>
                </a:lnTo>
                <a:lnTo>
                  <a:pt x="130967" y="59205"/>
                </a:lnTo>
                <a:lnTo>
                  <a:pt x="135937" y="46056"/>
                </a:lnTo>
                <a:lnTo>
                  <a:pt x="137297" y="43072"/>
                </a:lnTo>
                <a:lnTo>
                  <a:pt x="141349" y="34676"/>
                </a:lnTo>
                <a:lnTo>
                  <a:pt x="141857" y="30723"/>
                </a:lnTo>
                <a:lnTo>
                  <a:pt x="141244" y="27135"/>
                </a:lnTo>
                <a:lnTo>
                  <a:pt x="138975" y="20608"/>
                </a:lnTo>
                <a:lnTo>
                  <a:pt x="137967" y="14532"/>
                </a:lnTo>
                <a:lnTo>
                  <a:pt x="135793" y="11578"/>
                </a:lnTo>
                <a:lnTo>
                  <a:pt x="132439" y="8657"/>
                </a:lnTo>
                <a:lnTo>
                  <a:pt x="128297" y="5757"/>
                </a:lnTo>
                <a:lnTo>
                  <a:pt x="124584" y="3823"/>
                </a:lnTo>
                <a:lnTo>
                  <a:pt x="121156" y="2534"/>
                </a:lnTo>
                <a:lnTo>
                  <a:pt x="117918" y="1675"/>
                </a:lnTo>
                <a:lnTo>
                  <a:pt x="113854" y="1102"/>
                </a:lnTo>
                <a:lnTo>
                  <a:pt x="109241" y="720"/>
                </a:lnTo>
                <a:lnTo>
                  <a:pt x="104260" y="465"/>
                </a:lnTo>
                <a:lnTo>
                  <a:pt x="93645" y="183"/>
                </a:lnTo>
                <a:lnTo>
                  <a:pt x="75859" y="0"/>
                </a:lnTo>
                <a:lnTo>
                  <a:pt x="71528" y="938"/>
                </a:lnTo>
                <a:lnTo>
                  <a:pt x="66736" y="2516"/>
                </a:lnTo>
                <a:lnTo>
                  <a:pt x="61635" y="4520"/>
                </a:lnTo>
                <a:lnTo>
                  <a:pt x="58235" y="6809"/>
                </a:lnTo>
                <a:lnTo>
                  <a:pt x="55969" y="9287"/>
                </a:lnTo>
                <a:lnTo>
                  <a:pt x="54458" y="11892"/>
                </a:lnTo>
                <a:lnTo>
                  <a:pt x="51545" y="15534"/>
                </a:lnTo>
                <a:lnTo>
                  <a:pt x="47699" y="19866"/>
                </a:lnTo>
                <a:lnTo>
                  <a:pt x="43229" y="24660"/>
                </a:lnTo>
                <a:lnTo>
                  <a:pt x="40250" y="30713"/>
                </a:lnTo>
                <a:lnTo>
                  <a:pt x="38263" y="37605"/>
                </a:lnTo>
                <a:lnTo>
                  <a:pt x="35103" y="54789"/>
                </a:lnTo>
                <a:lnTo>
                  <a:pt x="30524" y="78301"/>
                </a:lnTo>
                <a:lnTo>
                  <a:pt x="28922" y="88381"/>
                </a:lnTo>
                <a:lnTo>
                  <a:pt x="27854" y="97006"/>
                </a:lnTo>
                <a:lnTo>
                  <a:pt x="27142" y="104661"/>
                </a:lnTo>
                <a:lnTo>
                  <a:pt x="26667" y="112622"/>
                </a:lnTo>
                <a:lnTo>
                  <a:pt x="26140" y="129087"/>
                </a:lnTo>
                <a:lnTo>
                  <a:pt x="26951" y="138431"/>
                </a:lnTo>
                <a:lnTo>
                  <a:pt x="28445" y="148470"/>
                </a:lnTo>
                <a:lnTo>
                  <a:pt x="30394" y="158973"/>
                </a:lnTo>
                <a:lnTo>
                  <a:pt x="33597" y="168832"/>
                </a:lnTo>
                <a:lnTo>
                  <a:pt x="37638" y="178263"/>
                </a:lnTo>
                <a:lnTo>
                  <a:pt x="48710" y="200277"/>
                </a:lnTo>
                <a:lnTo>
                  <a:pt x="52476" y="203036"/>
                </a:lnTo>
                <a:lnTo>
                  <a:pt x="57844" y="205828"/>
                </a:lnTo>
                <a:lnTo>
                  <a:pt x="64280" y="208641"/>
                </a:lnTo>
                <a:lnTo>
                  <a:pt x="71428" y="211470"/>
                </a:lnTo>
                <a:lnTo>
                  <a:pt x="86991" y="217152"/>
                </a:lnTo>
                <a:lnTo>
                  <a:pt x="93236" y="218096"/>
                </a:lnTo>
                <a:lnTo>
                  <a:pt x="98352" y="217773"/>
                </a:lnTo>
                <a:lnTo>
                  <a:pt x="102716" y="216605"/>
                </a:lnTo>
                <a:lnTo>
                  <a:pt x="107530" y="214873"/>
                </a:lnTo>
                <a:lnTo>
                  <a:pt x="112644" y="212767"/>
                </a:lnTo>
                <a:lnTo>
                  <a:pt x="117959" y="210410"/>
                </a:lnTo>
                <a:lnTo>
                  <a:pt x="124359" y="207886"/>
                </a:lnTo>
                <a:lnTo>
                  <a:pt x="139091" y="202542"/>
                </a:lnTo>
                <a:lnTo>
                  <a:pt x="146067" y="198831"/>
                </a:lnTo>
                <a:lnTo>
                  <a:pt x="152623" y="194452"/>
                </a:lnTo>
                <a:lnTo>
                  <a:pt x="158899" y="189627"/>
                </a:lnTo>
                <a:lnTo>
                  <a:pt x="164988" y="185459"/>
                </a:lnTo>
                <a:lnTo>
                  <a:pt x="170952" y="181727"/>
                </a:lnTo>
                <a:lnTo>
                  <a:pt x="176833" y="178286"/>
                </a:lnTo>
                <a:lnTo>
                  <a:pt x="182658" y="174088"/>
                </a:lnTo>
                <a:lnTo>
                  <a:pt x="188448" y="169384"/>
                </a:lnTo>
                <a:lnTo>
                  <a:pt x="205740" y="15426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650"/>
          <p:cNvSpPr/>
          <p:nvPr/>
        </p:nvSpPr>
        <p:spPr>
          <a:xfrm>
            <a:off x="5540692" y="6000784"/>
            <a:ext cx="137161" cy="25684"/>
          </a:xfrm>
          <a:custGeom>
            <a:avLst/>
            <a:gdLst/>
            <a:ahLst/>
            <a:cxnLst/>
            <a:rect l="0" t="0" r="0" b="0"/>
            <a:pathLst>
              <a:path w="137161" h="25684">
                <a:moveTo>
                  <a:pt x="0" y="25683"/>
                </a:moveTo>
                <a:lnTo>
                  <a:pt x="4551" y="25683"/>
                </a:lnTo>
                <a:lnTo>
                  <a:pt x="7797" y="24731"/>
                </a:lnTo>
                <a:lnTo>
                  <a:pt x="11865" y="23144"/>
                </a:lnTo>
                <a:lnTo>
                  <a:pt x="16483" y="21133"/>
                </a:lnTo>
                <a:lnTo>
                  <a:pt x="20513" y="19791"/>
                </a:lnTo>
                <a:lnTo>
                  <a:pt x="24153" y="18898"/>
                </a:lnTo>
                <a:lnTo>
                  <a:pt x="27533" y="18302"/>
                </a:lnTo>
                <a:lnTo>
                  <a:pt x="30737" y="16952"/>
                </a:lnTo>
                <a:lnTo>
                  <a:pt x="33827" y="15100"/>
                </a:lnTo>
                <a:lnTo>
                  <a:pt x="36839" y="12913"/>
                </a:lnTo>
                <a:lnTo>
                  <a:pt x="40752" y="11455"/>
                </a:lnTo>
                <a:lnTo>
                  <a:pt x="45265" y="10482"/>
                </a:lnTo>
                <a:lnTo>
                  <a:pt x="50179" y="9835"/>
                </a:lnTo>
                <a:lnTo>
                  <a:pt x="54408" y="8450"/>
                </a:lnTo>
                <a:lnTo>
                  <a:pt x="58179" y="6574"/>
                </a:lnTo>
                <a:lnTo>
                  <a:pt x="61646" y="4372"/>
                </a:lnTo>
                <a:lnTo>
                  <a:pt x="65862" y="2903"/>
                </a:lnTo>
                <a:lnTo>
                  <a:pt x="70578" y="1924"/>
                </a:lnTo>
                <a:lnTo>
                  <a:pt x="75627" y="1271"/>
                </a:lnTo>
                <a:lnTo>
                  <a:pt x="81850" y="836"/>
                </a:lnTo>
                <a:lnTo>
                  <a:pt x="88857" y="546"/>
                </a:lnTo>
                <a:lnTo>
                  <a:pt x="111532" y="80"/>
                </a:lnTo>
                <a:lnTo>
                  <a:pt x="122053" y="0"/>
                </a:lnTo>
                <a:lnTo>
                  <a:pt x="125183" y="941"/>
                </a:lnTo>
                <a:lnTo>
                  <a:pt x="128223" y="2521"/>
                </a:lnTo>
                <a:lnTo>
                  <a:pt x="137160" y="85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651"/>
          <p:cNvSpPr/>
          <p:nvPr/>
        </p:nvSpPr>
        <p:spPr>
          <a:xfrm>
            <a:off x="5532120" y="6086973"/>
            <a:ext cx="154306" cy="33793"/>
          </a:xfrm>
          <a:custGeom>
            <a:avLst/>
            <a:gdLst/>
            <a:ahLst/>
            <a:cxnLst/>
            <a:rect l="0" t="0" r="0" b="0"/>
            <a:pathLst>
              <a:path w="154306" h="33793">
                <a:moveTo>
                  <a:pt x="0" y="33792"/>
                </a:moveTo>
                <a:lnTo>
                  <a:pt x="11931" y="21860"/>
                </a:lnTo>
                <a:lnTo>
                  <a:pt x="16526" y="19170"/>
                </a:lnTo>
                <a:lnTo>
                  <a:pt x="22447" y="16424"/>
                </a:lnTo>
                <a:lnTo>
                  <a:pt x="29252" y="13641"/>
                </a:lnTo>
                <a:lnTo>
                  <a:pt x="36647" y="10833"/>
                </a:lnTo>
                <a:lnTo>
                  <a:pt x="52482" y="5173"/>
                </a:lnTo>
                <a:lnTo>
                  <a:pt x="59753" y="3282"/>
                </a:lnTo>
                <a:lnTo>
                  <a:pt x="66505" y="2022"/>
                </a:lnTo>
                <a:lnTo>
                  <a:pt x="72912" y="1182"/>
                </a:lnTo>
                <a:lnTo>
                  <a:pt x="81945" y="622"/>
                </a:lnTo>
                <a:lnTo>
                  <a:pt x="104682" y="0"/>
                </a:lnTo>
                <a:lnTo>
                  <a:pt x="115508" y="786"/>
                </a:lnTo>
                <a:lnTo>
                  <a:pt x="125583" y="2263"/>
                </a:lnTo>
                <a:lnTo>
                  <a:pt x="154305" y="807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652"/>
          <p:cNvSpPr/>
          <p:nvPr/>
        </p:nvSpPr>
        <p:spPr>
          <a:xfrm>
            <a:off x="5823584" y="6044349"/>
            <a:ext cx="214314" cy="24981"/>
          </a:xfrm>
          <a:custGeom>
            <a:avLst/>
            <a:gdLst/>
            <a:ahLst/>
            <a:cxnLst/>
            <a:rect l="0" t="0" r="0" b="0"/>
            <a:pathLst>
              <a:path w="214314" h="24981">
                <a:moveTo>
                  <a:pt x="0" y="24980"/>
                </a:moveTo>
                <a:lnTo>
                  <a:pt x="13653" y="20430"/>
                </a:lnTo>
                <a:lnTo>
                  <a:pt x="18627" y="19089"/>
                </a:lnTo>
                <a:lnTo>
                  <a:pt x="22896" y="18196"/>
                </a:lnTo>
                <a:lnTo>
                  <a:pt x="26694" y="17599"/>
                </a:lnTo>
                <a:lnTo>
                  <a:pt x="51234" y="11858"/>
                </a:lnTo>
                <a:lnTo>
                  <a:pt x="68447" y="7659"/>
                </a:lnTo>
                <a:lnTo>
                  <a:pt x="82779" y="4861"/>
                </a:lnTo>
                <a:lnTo>
                  <a:pt x="95191" y="2995"/>
                </a:lnTo>
                <a:lnTo>
                  <a:pt x="106323" y="1751"/>
                </a:lnTo>
                <a:lnTo>
                  <a:pt x="118507" y="922"/>
                </a:lnTo>
                <a:lnTo>
                  <a:pt x="131392" y="369"/>
                </a:lnTo>
                <a:lnTo>
                  <a:pt x="144745" y="0"/>
                </a:lnTo>
                <a:lnTo>
                  <a:pt x="156505" y="707"/>
                </a:lnTo>
                <a:lnTo>
                  <a:pt x="167201" y="2131"/>
                </a:lnTo>
                <a:lnTo>
                  <a:pt x="177190" y="4032"/>
                </a:lnTo>
                <a:lnTo>
                  <a:pt x="185755" y="5300"/>
                </a:lnTo>
                <a:lnTo>
                  <a:pt x="193369" y="6146"/>
                </a:lnTo>
                <a:lnTo>
                  <a:pt x="214313" y="783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653"/>
          <p:cNvSpPr/>
          <p:nvPr/>
        </p:nvSpPr>
        <p:spPr>
          <a:xfrm>
            <a:off x="6081466" y="5880735"/>
            <a:ext cx="16439" cy="334328"/>
          </a:xfrm>
          <a:custGeom>
            <a:avLst/>
            <a:gdLst/>
            <a:ahLst/>
            <a:cxnLst/>
            <a:rect l="0" t="0" r="0" b="0"/>
            <a:pathLst>
              <a:path w="16439" h="334328">
                <a:moveTo>
                  <a:pt x="16438" y="0"/>
                </a:moveTo>
                <a:lnTo>
                  <a:pt x="7337" y="4551"/>
                </a:lnTo>
                <a:lnTo>
                  <a:pt x="4655" y="7796"/>
                </a:lnTo>
                <a:lnTo>
                  <a:pt x="2868" y="11865"/>
                </a:lnTo>
                <a:lnTo>
                  <a:pt x="1677" y="16482"/>
                </a:lnTo>
                <a:lnTo>
                  <a:pt x="882" y="25275"/>
                </a:lnTo>
                <a:lnTo>
                  <a:pt x="353" y="36853"/>
                </a:lnTo>
                <a:lnTo>
                  <a:pt x="0" y="50286"/>
                </a:lnTo>
                <a:lnTo>
                  <a:pt x="717" y="65909"/>
                </a:lnTo>
                <a:lnTo>
                  <a:pt x="2147" y="82992"/>
                </a:lnTo>
                <a:lnTo>
                  <a:pt x="4054" y="101048"/>
                </a:lnTo>
                <a:lnTo>
                  <a:pt x="6277" y="115942"/>
                </a:lnTo>
                <a:lnTo>
                  <a:pt x="8711" y="128730"/>
                </a:lnTo>
                <a:lnTo>
                  <a:pt x="11287" y="140112"/>
                </a:lnTo>
                <a:lnTo>
                  <a:pt x="13005" y="150558"/>
                </a:lnTo>
                <a:lnTo>
                  <a:pt x="14149" y="160380"/>
                </a:lnTo>
                <a:lnTo>
                  <a:pt x="14912" y="169785"/>
                </a:lnTo>
                <a:lnTo>
                  <a:pt x="15421" y="180817"/>
                </a:lnTo>
                <a:lnTo>
                  <a:pt x="15987" y="205776"/>
                </a:lnTo>
                <a:lnTo>
                  <a:pt x="16437" y="319587"/>
                </a:lnTo>
                <a:lnTo>
                  <a:pt x="15485" y="322596"/>
                </a:lnTo>
                <a:lnTo>
                  <a:pt x="13898" y="325554"/>
                </a:lnTo>
                <a:lnTo>
                  <a:pt x="7866" y="33432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7" descr="coord_plane_2_num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553075" y="2183606"/>
            <a:ext cx="3000375" cy="3905250"/>
          </a:xfrm>
        </p:spPr>
      </p:pic>
      <p:sp>
        <p:nvSpPr>
          <p:cNvPr id="7" name="SMARTPenAnnotation519"/>
          <p:cNvSpPr/>
          <p:nvPr/>
        </p:nvSpPr>
        <p:spPr>
          <a:xfrm>
            <a:off x="671512" y="2263139"/>
            <a:ext cx="368618" cy="495569"/>
          </a:xfrm>
          <a:custGeom>
            <a:avLst/>
            <a:gdLst/>
            <a:ahLst/>
            <a:cxnLst/>
            <a:rect l="0" t="0" r="0" b="0"/>
            <a:pathLst>
              <a:path w="368618" h="495569">
                <a:moveTo>
                  <a:pt x="0" y="0"/>
                </a:moveTo>
                <a:lnTo>
                  <a:pt x="0" y="24703"/>
                </a:lnTo>
                <a:lnTo>
                  <a:pt x="2540" y="35109"/>
                </a:lnTo>
                <a:lnTo>
                  <a:pt x="5891" y="46084"/>
                </a:lnTo>
                <a:lnTo>
                  <a:pt x="7381" y="57312"/>
                </a:lnTo>
                <a:lnTo>
                  <a:pt x="10635" y="63926"/>
                </a:lnTo>
                <a:lnTo>
                  <a:pt x="21872" y="78894"/>
                </a:lnTo>
                <a:lnTo>
                  <a:pt x="31311" y="92532"/>
                </a:lnTo>
                <a:lnTo>
                  <a:pt x="38681" y="104943"/>
                </a:lnTo>
                <a:lnTo>
                  <a:pt x="45131" y="116809"/>
                </a:lnTo>
                <a:lnTo>
                  <a:pt x="53713" y="128433"/>
                </a:lnTo>
                <a:lnTo>
                  <a:pt x="64830" y="142807"/>
                </a:lnTo>
                <a:lnTo>
                  <a:pt x="71795" y="153307"/>
                </a:lnTo>
                <a:lnTo>
                  <a:pt x="79296" y="165070"/>
                </a:lnTo>
                <a:lnTo>
                  <a:pt x="86201" y="174817"/>
                </a:lnTo>
                <a:lnTo>
                  <a:pt x="92710" y="183220"/>
                </a:lnTo>
                <a:lnTo>
                  <a:pt x="98954" y="190727"/>
                </a:lnTo>
                <a:lnTo>
                  <a:pt x="105022" y="198589"/>
                </a:lnTo>
                <a:lnTo>
                  <a:pt x="110972" y="206688"/>
                </a:lnTo>
                <a:lnTo>
                  <a:pt x="116844" y="214945"/>
                </a:lnTo>
                <a:lnTo>
                  <a:pt x="122663" y="222354"/>
                </a:lnTo>
                <a:lnTo>
                  <a:pt x="128448" y="229199"/>
                </a:lnTo>
                <a:lnTo>
                  <a:pt x="134210" y="235667"/>
                </a:lnTo>
                <a:lnTo>
                  <a:pt x="174818" y="283301"/>
                </a:lnTo>
                <a:lnTo>
                  <a:pt x="190727" y="300855"/>
                </a:lnTo>
                <a:lnTo>
                  <a:pt x="197636" y="309155"/>
                </a:lnTo>
                <a:lnTo>
                  <a:pt x="204148" y="317546"/>
                </a:lnTo>
                <a:lnTo>
                  <a:pt x="255590" y="387951"/>
                </a:lnTo>
                <a:lnTo>
                  <a:pt x="271359" y="408177"/>
                </a:lnTo>
                <a:lnTo>
                  <a:pt x="285681" y="425471"/>
                </a:lnTo>
                <a:lnTo>
                  <a:pt x="299039" y="440810"/>
                </a:lnTo>
                <a:lnTo>
                  <a:pt x="308897" y="452941"/>
                </a:lnTo>
                <a:lnTo>
                  <a:pt x="316421" y="462933"/>
                </a:lnTo>
                <a:lnTo>
                  <a:pt x="327322" y="477211"/>
                </a:lnTo>
                <a:lnTo>
                  <a:pt x="338813" y="486201"/>
                </a:lnTo>
                <a:lnTo>
                  <a:pt x="345211" y="491680"/>
                </a:lnTo>
                <a:lnTo>
                  <a:pt x="349203" y="493522"/>
                </a:lnTo>
                <a:lnTo>
                  <a:pt x="358719" y="495568"/>
                </a:lnTo>
                <a:lnTo>
                  <a:pt x="362018" y="495162"/>
                </a:lnTo>
                <a:lnTo>
                  <a:pt x="364218" y="493938"/>
                </a:lnTo>
                <a:lnTo>
                  <a:pt x="368617" y="48863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20"/>
          <p:cNvSpPr/>
          <p:nvPr/>
        </p:nvSpPr>
        <p:spPr>
          <a:xfrm>
            <a:off x="362902" y="2306002"/>
            <a:ext cx="548641" cy="480061"/>
          </a:xfrm>
          <a:custGeom>
            <a:avLst/>
            <a:gdLst/>
            <a:ahLst/>
            <a:cxnLst/>
            <a:rect l="0" t="0" r="0" b="0"/>
            <a:pathLst>
              <a:path w="548641" h="480061">
                <a:moveTo>
                  <a:pt x="548640" y="0"/>
                </a:moveTo>
                <a:lnTo>
                  <a:pt x="539538" y="13653"/>
                </a:lnTo>
                <a:lnTo>
                  <a:pt x="532530" y="25435"/>
                </a:lnTo>
                <a:lnTo>
                  <a:pt x="529327" y="31244"/>
                </a:lnTo>
                <a:lnTo>
                  <a:pt x="520689" y="40239"/>
                </a:lnTo>
                <a:lnTo>
                  <a:pt x="505116" y="53198"/>
                </a:lnTo>
                <a:lnTo>
                  <a:pt x="494053" y="63648"/>
                </a:lnTo>
                <a:lnTo>
                  <a:pt x="482787" y="74643"/>
                </a:lnTo>
                <a:lnTo>
                  <a:pt x="468889" y="85880"/>
                </a:lnTo>
                <a:lnTo>
                  <a:pt x="454140" y="97224"/>
                </a:lnTo>
                <a:lnTo>
                  <a:pt x="441235" y="108616"/>
                </a:lnTo>
                <a:lnTo>
                  <a:pt x="426609" y="122569"/>
                </a:lnTo>
                <a:lnTo>
                  <a:pt x="384835" y="163911"/>
                </a:lnTo>
                <a:lnTo>
                  <a:pt x="373714" y="174044"/>
                </a:lnTo>
                <a:lnTo>
                  <a:pt x="363443" y="182704"/>
                </a:lnTo>
                <a:lnTo>
                  <a:pt x="341553" y="200264"/>
                </a:lnTo>
                <a:lnTo>
                  <a:pt x="312774" y="223944"/>
                </a:lnTo>
                <a:lnTo>
                  <a:pt x="300908" y="235021"/>
                </a:lnTo>
                <a:lnTo>
                  <a:pt x="291093" y="245263"/>
                </a:lnTo>
                <a:lnTo>
                  <a:pt x="282644" y="254949"/>
                </a:lnTo>
                <a:lnTo>
                  <a:pt x="273202" y="263311"/>
                </a:lnTo>
                <a:lnTo>
                  <a:pt x="263097" y="270791"/>
                </a:lnTo>
                <a:lnTo>
                  <a:pt x="252551" y="277682"/>
                </a:lnTo>
                <a:lnTo>
                  <a:pt x="241710" y="285134"/>
                </a:lnTo>
                <a:lnTo>
                  <a:pt x="219504" y="301034"/>
                </a:lnTo>
                <a:lnTo>
                  <a:pt x="209201" y="309274"/>
                </a:lnTo>
                <a:lnTo>
                  <a:pt x="199475" y="317626"/>
                </a:lnTo>
                <a:lnTo>
                  <a:pt x="190133" y="326050"/>
                </a:lnTo>
                <a:lnTo>
                  <a:pt x="149681" y="360662"/>
                </a:lnTo>
                <a:lnTo>
                  <a:pt x="133125" y="373791"/>
                </a:lnTo>
                <a:lnTo>
                  <a:pt x="42786" y="441811"/>
                </a:lnTo>
                <a:lnTo>
                  <a:pt x="29176" y="452900"/>
                </a:lnTo>
                <a:lnTo>
                  <a:pt x="14872" y="463544"/>
                </a:lnTo>
                <a:lnTo>
                  <a:pt x="0" y="4800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21"/>
          <p:cNvSpPr/>
          <p:nvPr/>
        </p:nvSpPr>
        <p:spPr>
          <a:xfrm>
            <a:off x="1220152" y="2486025"/>
            <a:ext cx="488633" cy="25718"/>
          </a:xfrm>
          <a:custGeom>
            <a:avLst/>
            <a:gdLst/>
            <a:ahLst/>
            <a:cxnLst/>
            <a:rect l="0" t="0" r="0" b="0"/>
            <a:pathLst>
              <a:path w="488633" h="25718">
                <a:moveTo>
                  <a:pt x="0" y="25717"/>
                </a:moveTo>
                <a:lnTo>
                  <a:pt x="18203" y="21166"/>
                </a:lnTo>
                <a:lnTo>
                  <a:pt x="26423" y="19826"/>
                </a:lnTo>
                <a:lnTo>
                  <a:pt x="34760" y="18932"/>
                </a:lnTo>
                <a:lnTo>
                  <a:pt x="43176" y="18336"/>
                </a:lnTo>
                <a:lnTo>
                  <a:pt x="100529" y="12947"/>
                </a:lnTo>
                <a:lnTo>
                  <a:pt x="127027" y="11489"/>
                </a:lnTo>
                <a:lnTo>
                  <a:pt x="330453" y="4405"/>
                </a:lnTo>
                <a:lnTo>
                  <a:pt x="366987" y="3889"/>
                </a:lnTo>
                <a:lnTo>
                  <a:pt x="392295" y="4498"/>
                </a:lnTo>
                <a:lnTo>
                  <a:pt x="423909" y="6761"/>
                </a:lnTo>
                <a:lnTo>
                  <a:pt x="444309" y="7767"/>
                </a:lnTo>
                <a:lnTo>
                  <a:pt x="461953" y="8334"/>
                </a:lnTo>
                <a:lnTo>
                  <a:pt x="477764" y="8502"/>
                </a:lnTo>
                <a:lnTo>
                  <a:pt x="481387" y="7572"/>
                </a:lnTo>
                <a:lnTo>
                  <a:pt x="483802" y="6001"/>
                </a:lnTo>
                <a:lnTo>
                  <a:pt x="48863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22"/>
          <p:cNvSpPr/>
          <p:nvPr/>
        </p:nvSpPr>
        <p:spPr>
          <a:xfrm>
            <a:off x="1460182" y="2391727"/>
            <a:ext cx="34291" cy="377191"/>
          </a:xfrm>
          <a:custGeom>
            <a:avLst/>
            <a:gdLst/>
            <a:ahLst/>
            <a:cxnLst/>
            <a:rect l="0" t="0" r="0" b="0"/>
            <a:pathLst>
              <a:path w="34291" h="377191">
                <a:moveTo>
                  <a:pt x="34290" y="0"/>
                </a:moveTo>
                <a:lnTo>
                  <a:pt x="29739" y="13653"/>
                </a:lnTo>
                <a:lnTo>
                  <a:pt x="28398" y="20532"/>
                </a:lnTo>
                <a:lnTo>
                  <a:pt x="27505" y="27975"/>
                </a:lnTo>
                <a:lnTo>
                  <a:pt x="26512" y="41961"/>
                </a:lnTo>
                <a:lnTo>
                  <a:pt x="26070" y="51352"/>
                </a:lnTo>
                <a:lnTo>
                  <a:pt x="25874" y="61241"/>
                </a:lnTo>
                <a:lnTo>
                  <a:pt x="25718" y="249858"/>
                </a:lnTo>
                <a:lnTo>
                  <a:pt x="24765" y="257059"/>
                </a:lnTo>
                <a:lnTo>
                  <a:pt x="23177" y="263766"/>
                </a:lnTo>
                <a:lnTo>
                  <a:pt x="21167" y="270141"/>
                </a:lnTo>
                <a:lnTo>
                  <a:pt x="18874" y="282012"/>
                </a:lnTo>
                <a:lnTo>
                  <a:pt x="16392" y="297545"/>
                </a:lnTo>
                <a:lnTo>
                  <a:pt x="13786" y="315521"/>
                </a:lnTo>
                <a:lnTo>
                  <a:pt x="11095" y="328457"/>
                </a:lnTo>
                <a:lnTo>
                  <a:pt x="8350" y="338034"/>
                </a:lnTo>
                <a:lnTo>
                  <a:pt x="5566" y="345371"/>
                </a:lnTo>
                <a:lnTo>
                  <a:pt x="3711" y="353120"/>
                </a:lnTo>
                <a:lnTo>
                  <a:pt x="2474" y="361143"/>
                </a:lnTo>
                <a:lnTo>
                  <a:pt x="1649" y="369350"/>
                </a:lnTo>
                <a:lnTo>
                  <a:pt x="733" y="375928"/>
                </a:lnTo>
                <a:lnTo>
                  <a:pt x="0" y="3771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23"/>
          <p:cNvSpPr/>
          <p:nvPr/>
        </p:nvSpPr>
        <p:spPr>
          <a:xfrm>
            <a:off x="1837372" y="2280404"/>
            <a:ext cx="358333" cy="342654"/>
          </a:xfrm>
          <a:custGeom>
            <a:avLst/>
            <a:gdLst/>
            <a:ahLst/>
            <a:cxnLst/>
            <a:rect l="0" t="0" r="0" b="0"/>
            <a:pathLst>
              <a:path w="358333" h="342654">
                <a:moveTo>
                  <a:pt x="0" y="34171"/>
                </a:moveTo>
                <a:lnTo>
                  <a:pt x="13653" y="25069"/>
                </a:lnTo>
                <a:lnTo>
                  <a:pt x="22895" y="18060"/>
                </a:lnTo>
                <a:lnTo>
                  <a:pt x="26694" y="14858"/>
                </a:lnTo>
                <a:lnTo>
                  <a:pt x="31131" y="12723"/>
                </a:lnTo>
                <a:lnTo>
                  <a:pt x="41141" y="10351"/>
                </a:lnTo>
                <a:lnTo>
                  <a:pt x="57020" y="6756"/>
                </a:lnTo>
                <a:lnTo>
                  <a:pt x="66588" y="4465"/>
                </a:lnTo>
                <a:lnTo>
                  <a:pt x="79635" y="2936"/>
                </a:lnTo>
                <a:lnTo>
                  <a:pt x="95000" y="1918"/>
                </a:lnTo>
                <a:lnTo>
                  <a:pt x="126994" y="786"/>
                </a:lnTo>
                <a:lnTo>
                  <a:pt x="173499" y="59"/>
                </a:lnTo>
                <a:lnTo>
                  <a:pt x="181388" y="0"/>
                </a:lnTo>
                <a:lnTo>
                  <a:pt x="190458" y="913"/>
                </a:lnTo>
                <a:lnTo>
                  <a:pt x="200315" y="2474"/>
                </a:lnTo>
                <a:lnTo>
                  <a:pt x="210695" y="4467"/>
                </a:lnTo>
                <a:lnTo>
                  <a:pt x="219521" y="6748"/>
                </a:lnTo>
                <a:lnTo>
                  <a:pt x="227310" y="9221"/>
                </a:lnTo>
                <a:lnTo>
                  <a:pt x="234408" y="11823"/>
                </a:lnTo>
                <a:lnTo>
                  <a:pt x="244834" y="17253"/>
                </a:lnTo>
                <a:lnTo>
                  <a:pt x="248947" y="20035"/>
                </a:lnTo>
                <a:lnTo>
                  <a:pt x="251690" y="22842"/>
                </a:lnTo>
                <a:lnTo>
                  <a:pt x="253518" y="25666"/>
                </a:lnTo>
                <a:lnTo>
                  <a:pt x="255550" y="31343"/>
                </a:lnTo>
                <a:lnTo>
                  <a:pt x="256693" y="40847"/>
                </a:lnTo>
                <a:lnTo>
                  <a:pt x="256961" y="50155"/>
                </a:lnTo>
                <a:lnTo>
                  <a:pt x="256080" y="54352"/>
                </a:lnTo>
                <a:lnTo>
                  <a:pt x="252561" y="61555"/>
                </a:lnTo>
                <a:lnTo>
                  <a:pt x="245224" y="70966"/>
                </a:lnTo>
                <a:lnTo>
                  <a:pt x="237259" y="79416"/>
                </a:lnTo>
                <a:lnTo>
                  <a:pt x="227368" y="88570"/>
                </a:lnTo>
                <a:lnTo>
                  <a:pt x="216622" y="95813"/>
                </a:lnTo>
                <a:lnTo>
                  <a:pt x="205497" y="102207"/>
                </a:lnTo>
                <a:lnTo>
                  <a:pt x="199863" y="105246"/>
                </a:lnTo>
                <a:lnTo>
                  <a:pt x="193249" y="108224"/>
                </a:lnTo>
                <a:lnTo>
                  <a:pt x="185983" y="111162"/>
                </a:lnTo>
                <a:lnTo>
                  <a:pt x="178281" y="114073"/>
                </a:lnTo>
                <a:lnTo>
                  <a:pt x="169337" y="117919"/>
                </a:lnTo>
                <a:lnTo>
                  <a:pt x="149238" y="127272"/>
                </a:lnTo>
                <a:lnTo>
                  <a:pt x="125605" y="138697"/>
                </a:lnTo>
                <a:lnTo>
                  <a:pt x="117074" y="141955"/>
                </a:lnTo>
                <a:lnTo>
                  <a:pt x="107577" y="145079"/>
                </a:lnTo>
                <a:lnTo>
                  <a:pt x="97435" y="148115"/>
                </a:lnTo>
                <a:lnTo>
                  <a:pt x="91627" y="149186"/>
                </a:lnTo>
                <a:lnTo>
                  <a:pt x="88707" y="148948"/>
                </a:lnTo>
                <a:lnTo>
                  <a:pt x="86314" y="146272"/>
                </a:lnTo>
                <a:lnTo>
                  <a:pt x="95001" y="145808"/>
                </a:lnTo>
                <a:lnTo>
                  <a:pt x="109640" y="145671"/>
                </a:lnTo>
                <a:lnTo>
                  <a:pt x="120718" y="144699"/>
                </a:lnTo>
                <a:lnTo>
                  <a:pt x="167002" y="139733"/>
                </a:lnTo>
                <a:lnTo>
                  <a:pt x="178010" y="138836"/>
                </a:lnTo>
                <a:lnTo>
                  <a:pt x="187253" y="138237"/>
                </a:lnTo>
                <a:lnTo>
                  <a:pt x="198178" y="138791"/>
                </a:lnTo>
                <a:lnTo>
                  <a:pt x="210223" y="140112"/>
                </a:lnTo>
                <a:lnTo>
                  <a:pt x="223016" y="141946"/>
                </a:lnTo>
                <a:lnTo>
                  <a:pt x="234403" y="143168"/>
                </a:lnTo>
                <a:lnTo>
                  <a:pt x="244851" y="143983"/>
                </a:lnTo>
                <a:lnTo>
                  <a:pt x="254674" y="144527"/>
                </a:lnTo>
                <a:lnTo>
                  <a:pt x="265033" y="146794"/>
                </a:lnTo>
                <a:lnTo>
                  <a:pt x="275748" y="150210"/>
                </a:lnTo>
                <a:lnTo>
                  <a:pt x="286702" y="154393"/>
                </a:lnTo>
                <a:lnTo>
                  <a:pt x="295910" y="158134"/>
                </a:lnTo>
                <a:lnTo>
                  <a:pt x="303953" y="161580"/>
                </a:lnTo>
                <a:lnTo>
                  <a:pt x="311221" y="164830"/>
                </a:lnTo>
                <a:lnTo>
                  <a:pt x="317018" y="168902"/>
                </a:lnTo>
                <a:lnTo>
                  <a:pt x="325999" y="178506"/>
                </a:lnTo>
                <a:lnTo>
                  <a:pt x="333166" y="186585"/>
                </a:lnTo>
                <a:lnTo>
                  <a:pt x="342556" y="196488"/>
                </a:lnTo>
                <a:lnTo>
                  <a:pt x="348462" y="203467"/>
                </a:lnTo>
                <a:lnTo>
                  <a:pt x="354262" y="212918"/>
                </a:lnTo>
                <a:lnTo>
                  <a:pt x="357475" y="220929"/>
                </a:lnTo>
                <a:lnTo>
                  <a:pt x="358332" y="224399"/>
                </a:lnTo>
                <a:lnTo>
                  <a:pt x="357950" y="228617"/>
                </a:lnTo>
                <a:lnTo>
                  <a:pt x="354986" y="238384"/>
                </a:lnTo>
                <a:lnTo>
                  <a:pt x="350494" y="246534"/>
                </a:lnTo>
                <a:lnTo>
                  <a:pt x="344370" y="254285"/>
                </a:lnTo>
                <a:lnTo>
                  <a:pt x="335298" y="264079"/>
                </a:lnTo>
                <a:lnTo>
                  <a:pt x="324916" y="272242"/>
                </a:lnTo>
                <a:lnTo>
                  <a:pt x="313952" y="279045"/>
                </a:lnTo>
                <a:lnTo>
                  <a:pt x="308361" y="282193"/>
                </a:lnTo>
                <a:lnTo>
                  <a:pt x="302729" y="285244"/>
                </a:lnTo>
                <a:lnTo>
                  <a:pt x="276599" y="298639"/>
                </a:lnTo>
                <a:lnTo>
                  <a:pt x="267267" y="302876"/>
                </a:lnTo>
                <a:lnTo>
                  <a:pt x="258188" y="306652"/>
                </a:lnTo>
                <a:lnTo>
                  <a:pt x="249278" y="310122"/>
                </a:lnTo>
                <a:lnTo>
                  <a:pt x="236670" y="314341"/>
                </a:lnTo>
                <a:lnTo>
                  <a:pt x="204882" y="324108"/>
                </a:lnTo>
                <a:lnTo>
                  <a:pt x="190880" y="327475"/>
                </a:lnTo>
                <a:lnTo>
                  <a:pt x="178689" y="329719"/>
                </a:lnTo>
                <a:lnTo>
                  <a:pt x="167703" y="331216"/>
                </a:lnTo>
                <a:lnTo>
                  <a:pt x="157522" y="333165"/>
                </a:lnTo>
                <a:lnTo>
                  <a:pt x="147877" y="335418"/>
                </a:lnTo>
                <a:lnTo>
                  <a:pt x="138590" y="337872"/>
                </a:lnTo>
                <a:lnTo>
                  <a:pt x="126683" y="339508"/>
                </a:lnTo>
                <a:lnTo>
                  <a:pt x="113030" y="340599"/>
                </a:lnTo>
                <a:lnTo>
                  <a:pt x="85478" y="341811"/>
                </a:lnTo>
                <a:lnTo>
                  <a:pt x="49587" y="342589"/>
                </a:lnTo>
                <a:lnTo>
                  <a:pt x="44488" y="342653"/>
                </a:lnTo>
                <a:lnTo>
                  <a:pt x="40136" y="341743"/>
                </a:lnTo>
                <a:lnTo>
                  <a:pt x="30413" y="336864"/>
                </a:lnTo>
                <a:lnTo>
                  <a:pt x="27804" y="335388"/>
                </a:lnTo>
                <a:lnTo>
                  <a:pt x="27109" y="334043"/>
                </a:lnTo>
                <a:lnTo>
                  <a:pt x="25717" y="3256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24"/>
          <p:cNvSpPr/>
          <p:nvPr/>
        </p:nvSpPr>
        <p:spPr>
          <a:xfrm>
            <a:off x="2137409" y="2383155"/>
            <a:ext cx="467564" cy="471465"/>
          </a:xfrm>
          <a:custGeom>
            <a:avLst/>
            <a:gdLst/>
            <a:ahLst/>
            <a:cxnLst/>
            <a:rect l="0" t="0" r="0" b="0"/>
            <a:pathLst>
              <a:path w="467564" h="471465">
                <a:moveTo>
                  <a:pt x="145733" y="0"/>
                </a:moveTo>
                <a:lnTo>
                  <a:pt x="154835" y="9101"/>
                </a:lnTo>
                <a:lnTo>
                  <a:pt x="157516" y="12735"/>
                </a:lnTo>
                <a:lnTo>
                  <a:pt x="160495" y="19312"/>
                </a:lnTo>
                <a:lnTo>
                  <a:pt x="161819" y="33030"/>
                </a:lnTo>
                <a:lnTo>
                  <a:pt x="162172" y="42023"/>
                </a:lnTo>
                <a:lnTo>
                  <a:pt x="161455" y="53733"/>
                </a:lnTo>
                <a:lnTo>
                  <a:pt x="160024" y="67254"/>
                </a:lnTo>
                <a:lnTo>
                  <a:pt x="158118" y="81984"/>
                </a:lnTo>
                <a:lnTo>
                  <a:pt x="156847" y="94661"/>
                </a:lnTo>
                <a:lnTo>
                  <a:pt x="156000" y="105969"/>
                </a:lnTo>
                <a:lnTo>
                  <a:pt x="155435" y="116366"/>
                </a:lnTo>
                <a:lnTo>
                  <a:pt x="156011" y="125202"/>
                </a:lnTo>
                <a:lnTo>
                  <a:pt x="157348" y="132998"/>
                </a:lnTo>
                <a:lnTo>
                  <a:pt x="159191" y="140100"/>
                </a:lnTo>
                <a:lnTo>
                  <a:pt x="161373" y="144835"/>
                </a:lnTo>
                <a:lnTo>
                  <a:pt x="163779" y="147992"/>
                </a:lnTo>
                <a:lnTo>
                  <a:pt x="177284" y="159365"/>
                </a:lnTo>
                <a:lnTo>
                  <a:pt x="182933" y="161316"/>
                </a:lnTo>
                <a:lnTo>
                  <a:pt x="186726" y="160884"/>
                </a:lnTo>
                <a:lnTo>
                  <a:pt x="204022" y="155725"/>
                </a:lnTo>
                <a:lnTo>
                  <a:pt x="225614" y="150808"/>
                </a:lnTo>
                <a:lnTo>
                  <a:pt x="236135" y="149116"/>
                </a:lnTo>
                <a:lnTo>
                  <a:pt x="246006" y="147988"/>
                </a:lnTo>
                <a:lnTo>
                  <a:pt x="255444" y="147236"/>
                </a:lnTo>
                <a:lnTo>
                  <a:pt x="263641" y="144830"/>
                </a:lnTo>
                <a:lnTo>
                  <a:pt x="277829" y="137076"/>
                </a:lnTo>
                <a:lnTo>
                  <a:pt x="290485" y="129820"/>
                </a:lnTo>
                <a:lnTo>
                  <a:pt x="302460" y="123420"/>
                </a:lnTo>
                <a:lnTo>
                  <a:pt x="314132" y="117401"/>
                </a:lnTo>
                <a:lnTo>
                  <a:pt x="321816" y="112557"/>
                </a:lnTo>
                <a:lnTo>
                  <a:pt x="330749" y="106470"/>
                </a:lnTo>
                <a:lnTo>
                  <a:pt x="340515" y="99555"/>
                </a:lnTo>
                <a:lnTo>
                  <a:pt x="353905" y="86791"/>
                </a:lnTo>
                <a:lnTo>
                  <a:pt x="363031" y="75721"/>
                </a:lnTo>
                <a:lnTo>
                  <a:pt x="374477" y="61276"/>
                </a:lnTo>
                <a:lnTo>
                  <a:pt x="379192" y="53233"/>
                </a:lnTo>
                <a:lnTo>
                  <a:pt x="388557" y="36042"/>
                </a:lnTo>
                <a:lnTo>
                  <a:pt x="395895" y="22051"/>
                </a:lnTo>
                <a:lnTo>
                  <a:pt x="397280" y="16605"/>
                </a:lnTo>
                <a:lnTo>
                  <a:pt x="397251" y="12023"/>
                </a:lnTo>
                <a:lnTo>
                  <a:pt x="395631" y="6296"/>
                </a:lnTo>
                <a:lnTo>
                  <a:pt x="395199" y="6102"/>
                </a:lnTo>
                <a:lnTo>
                  <a:pt x="389955" y="17186"/>
                </a:lnTo>
                <a:lnTo>
                  <a:pt x="388558" y="24792"/>
                </a:lnTo>
                <a:lnTo>
                  <a:pt x="387626" y="34625"/>
                </a:lnTo>
                <a:lnTo>
                  <a:pt x="387005" y="45943"/>
                </a:lnTo>
                <a:lnTo>
                  <a:pt x="388496" y="57299"/>
                </a:lnTo>
                <a:lnTo>
                  <a:pt x="391395" y="68679"/>
                </a:lnTo>
                <a:lnTo>
                  <a:pt x="395233" y="80076"/>
                </a:lnTo>
                <a:lnTo>
                  <a:pt x="398744" y="89579"/>
                </a:lnTo>
                <a:lnTo>
                  <a:pt x="402037" y="97819"/>
                </a:lnTo>
                <a:lnTo>
                  <a:pt x="408236" y="112055"/>
                </a:lnTo>
                <a:lnTo>
                  <a:pt x="414166" y="124732"/>
                </a:lnTo>
                <a:lnTo>
                  <a:pt x="418033" y="134589"/>
                </a:lnTo>
                <a:lnTo>
                  <a:pt x="427410" y="160782"/>
                </a:lnTo>
                <a:lnTo>
                  <a:pt x="432578" y="171958"/>
                </a:lnTo>
                <a:lnTo>
                  <a:pt x="437928" y="181314"/>
                </a:lnTo>
                <a:lnTo>
                  <a:pt x="443400" y="189455"/>
                </a:lnTo>
                <a:lnTo>
                  <a:pt x="447047" y="197741"/>
                </a:lnTo>
                <a:lnTo>
                  <a:pt x="449479" y="206122"/>
                </a:lnTo>
                <a:lnTo>
                  <a:pt x="451101" y="214567"/>
                </a:lnTo>
                <a:lnTo>
                  <a:pt x="455442" y="229031"/>
                </a:lnTo>
                <a:lnTo>
                  <a:pt x="457933" y="235554"/>
                </a:lnTo>
                <a:lnTo>
                  <a:pt x="459594" y="244666"/>
                </a:lnTo>
                <a:lnTo>
                  <a:pt x="460701" y="255503"/>
                </a:lnTo>
                <a:lnTo>
                  <a:pt x="461439" y="267490"/>
                </a:lnTo>
                <a:lnTo>
                  <a:pt x="462884" y="278339"/>
                </a:lnTo>
                <a:lnTo>
                  <a:pt x="464799" y="288429"/>
                </a:lnTo>
                <a:lnTo>
                  <a:pt x="467029" y="298014"/>
                </a:lnTo>
                <a:lnTo>
                  <a:pt x="467563" y="306308"/>
                </a:lnTo>
                <a:lnTo>
                  <a:pt x="465616" y="320604"/>
                </a:lnTo>
                <a:lnTo>
                  <a:pt x="461576" y="333308"/>
                </a:lnTo>
                <a:lnTo>
                  <a:pt x="456605" y="346257"/>
                </a:lnTo>
                <a:lnTo>
                  <a:pt x="451221" y="361536"/>
                </a:lnTo>
                <a:lnTo>
                  <a:pt x="443113" y="375313"/>
                </a:lnTo>
                <a:lnTo>
                  <a:pt x="433159" y="386833"/>
                </a:lnTo>
                <a:lnTo>
                  <a:pt x="416846" y="399626"/>
                </a:lnTo>
                <a:lnTo>
                  <a:pt x="405610" y="409704"/>
                </a:lnTo>
                <a:lnTo>
                  <a:pt x="391726" y="417993"/>
                </a:lnTo>
                <a:lnTo>
                  <a:pt x="384023" y="421537"/>
                </a:lnTo>
                <a:lnTo>
                  <a:pt x="376031" y="425804"/>
                </a:lnTo>
                <a:lnTo>
                  <a:pt x="367845" y="430555"/>
                </a:lnTo>
                <a:lnTo>
                  <a:pt x="359530" y="435626"/>
                </a:lnTo>
                <a:lnTo>
                  <a:pt x="351129" y="439960"/>
                </a:lnTo>
                <a:lnTo>
                  <a:pt x="342671" y="443801"/>
                </a:lnTo>
                <a:lnTo>
                  <a:pt x="334175" y="447315"/>
                </a:lnTo>
                <a:lnTo>
                  <a:pt x="322796" y="451562"/>
                </a:lnTo>
                <a:lnTo>
                  <a:pt x="294913" y="461362"/>
                </a:lnTo>
                <a:lnTo>
                  <a:pt x="282334" y="464737"/>
                </a:lnTo>
                <a:lnTo>
                  <a:pt x="271090" y="466987"/>
                </a:lnTo>
                <a:lnTo>
                  <a:pt x="260737" y="468487"/>
                </a:lnTo>
                <a:lnTo>
                  <a:pt x="250025" y="469487"/>
                </a:lnTo>
                <a:lnTo>
                  <a:pt x="239074" y="470154"/>
                </a:lnTo>
                <a:lnTo>
                  <a:pt x="227962" y="470598"/>
                </a:lnTo>
                <a:lnTo>
                  <a:pt x="185020" y="471224"/>
                </a:lnTo>
                <a:lnTo>
                  <a:pt x="72371" y="471464"/>
                </a:lnTo>
                <a:lnTo>
                  <a:pt x="59677" y="470519"/>
                </a:lnTo>
                <a:lnTo>
                  <a:pt x="48357" y="468937"/>
                </a:lnTo>
                <a:lnTo>
                  <a:pt x="37953" y="466929"/>
                </a:lnTo>
                <a:lnTo>
                  <a:pt x="23853" y="462159"/>
                </a:lnTo>
                <a:lnTo>
                  <a:pt x="10560" y="454118"/>
                </a:lnTo>
                <a:lnTo>
                  <a:pt x="0" y="4457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25"/>
          <p:cNvSpPr/>
          <p:nvPr/>
        </p:nvSpPr>
        <p:spPr>
          <a:xfrm>
            <a:off x="2840354" y="2408872"/>
            <a:ext cx="471489" cy="8574"/>
          </a:xfrm>
          <a:custGeom>
            <a:avLst/>
            <a:gdLst/>
            <a:ahLst/>
            <a:cxnLst/>
            <a:rect l="0" t="0" r="0" b="0"/>
            <a:pathLst>
              <a:path w="471489" h="8574">
                <a:moveTo>
                  <a:pt x="0" y="8573"/>
                </a:moveTo>
                <a:lnTo>
                  <a:pt x="56829" y="8573"/>
                </a:lnTo>
                <a:lnTo>
                  <a:pt x="72176" y="7620"/>
                </a:lnTo>
                <a:lnTo>
                  <a:pt x="88123" y="6033"/>
                </a:lnTo>
                <a:lnTo>
                  <a:pt x="104469" y="4022"/>
                </a:lnTo>
                <a:lnTo>
                  <a:pt x="141083" y="2681"/>
                </a:lnTo>
                <a:lnTo>
                  <a:pt x="371503" y="235"/>
                </a:lnTo>
                <a:lnTo>
                  <a:pt x="47148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26"/>
          <p:cNvSpPr/>
          <p:nvPr/>
        </p:nvSpPr>
        <p:spPr>
          <a:xfrm>
            <a:off x="2840354" y="2513296"/>
            <a:ext cx="420054" cy="24165"/>
          </a:xfrm>
          <a:custGeom>
            <a:avLst/>
            <a:gdLst/>
            <a:ahLst/>
            <a:cxnLst/>
            <a:rect l="0" t="0" r="0" b="0"/>
            <a:pathLst>
              <a:path w="420054" h="24165">
                <a:moveTo>
                  <a:pt x="0" y="24164"/>
                </a:moveTo>
                <a:lnTo>
                  <a:pt x="47727" y="24164"/>
                </a:lnTo>
                <a:lnTo>
                  <a:pt x="61346" y="23211"/>
                </a:lnTo>
                <a:lnTo>
                  <a:pt x="77092" y="21624"/>
                </a:lnTo>
                <a:lnTo>
                  <a:pt x="94258" y="19613"/>
                </a:lnTo>
                <a:lnTo>
                  <a:pt x="108559" y="18272"/>
                </a:lnTo>
                <a:lnTo>
                  <a:pt x="120950" y="17378"/>
                </a:lnTo>
                <a:lnTo>
                  <a:pt x="132069" y="16783"/>
                </a:lnTo>
                <a:lnTo>
                  <a:pt x="154582" y="16121"/>
                </a:lnTo>
                <a:lnTo>
                  <a:pt x="165920" y="15944"/>
                </a:lnTo>
                <a:lnTo>
                  <a:pt x="183956" y="14874"/>
                </a:lnTo>
                <a:lnTo>
                  <a:pt x="231936" y="11145"/>
                </a:lnTo>
                <a:lnTo>
                  <a:pt x="349398" y="0"/>
                </a:lnTo>
                <a:lnTo>
                  <a:pt x="360567" y="435"/>
                </a:lnTo>
                <a:lnTo>
                  <a:pt x="420053" y="70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27"/>
          <p:cNvSpPr/>
          <p:nvPr/>
        </p:nvSpPr>
        <p:spPr>
          <a:xfrm>
            <a:off x="3551872" y="2451735"/>
            <a:ext cx="385763" cy="8573"/>
          </a:xfrm>
          <a:custGeom>
            <a:avLst/>
            <a:gdLst/>
            <a:ahLst/>
            <a:cxnLst/>
            <a:rect l="0" t="0" r="0" b="0"/>
            <a:pathLst>
              <a:path w="385763" h="8573">
                <a:moveTo>
                  <a:pt x="0" y="8572"/>
                </a:moveTo>
                <a:lnTo>
                  <a:pt x="357449" y="8572"/>
                </a:lnTo>
                <a:lnTo>
                  <a:pt x="364982" y="7619"/>
                </a:lnTo>
                <a:lnTo>
                  <a:pt x="370956" y="6032"/>
                </a:lnTo>
                <a:lnTo>
                  <a:pt x="38576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28"/>
          <p:cNvSpPr/>
          <p:nvPr/>
        </p:nvSpPr>
        <p:spPr>
          <a:xfrm>
            <a:off x="4161026" y="2117407"/>
            <a:ext cx="372375" cy="462916"/>
          </a:xfrm>
          <a:custGeom>
            <a:avLst/>
            <a:gdLst/>
            <a:ahLst/>
            <a:cxnLst/>
            <a:rect l="0" t="0" r="0" b="0"/>
            <a:pathLst>
              <a:path w="372375" h="462916">
                <a:moveTo>
                  <a:pt x="196661" y="0"/>
                </a:moveTo>
                <a:lnTo>
                  <a:pt x="137702" y="58959"/>
                </a:lnTo>
                <a:lnTo>
                  <a:pt x="130685" y="66929"/>
                </a:lnTo>
                <a:lnTo>
                  <a:pt x="120348" y="80864"/>
                </a:lnTo>
                <a:lnTo>
                  <a:pt x="100072" y="108520"/>
                </a:lnTo>
                <a:lnTo>
                  <a:pt x="92263" y="119972"/>
                </a:lnTo>
                <a:lnTo>
                  <a:pt x="75967" y="145396"/>
                </a:lnTo>
                <a:lnTo>
                  <a:pt x="68574" y="159796"/>
                </a:lnTo>
                <a:lnTo>
                  <a:pt x="61739" y="175111"/>
                </a:lnTo>
                <a:lnTo>
                  <a:pt x="27981" y="258957"/>
                </a:lnTo>
                <a:lnTo>
                  <a:pt x="21343" y="277413"/>
                </a:lnTo>
                <a:lnTo>
                  <a:pt x="16917" y="291622"/>
                </a:lnTo>
                <a:lnTo>
                  <a:pt x="13967" y="303000"/>
                </a:lnTo>
                <a:lnTo>
                  <a:pt x="11047" y="312490"/>
                </a:lnTo>
                <a:lnTo>
                  <a:pt x="8148" y="320722"/>
                </a:lnTo>
                <a:lnTo>
                  <a:pt x="5264" y="328114"/>
                </a:lnTo>
                <a:lnTo>
                  <a:pt x="3340" y="335900"/>
                </a:lnTo>
                <a:lnTo>
                  <a:pt x="2058" y="343949"/>
                </a:lnTo>
                <a:lnTo>
                  <a:pt x="1204" y="352172"/>
                </a:lnTo>
                <a:lnTo>
                  <a:pt x="253" y="366388"/>
                </a:lnTo>
                <a:lnTo>
                  <a:pt x="0" y="372846"/>
                </a:lnTo>
                <a:lnTo>
                  <a:pt x="2259" y="385102"/>
                </a:lnTo>
                <a:lnTo>
                  <a:pt x="6438" y="395946"/>
                </a:lnTo>
                <a:lnTo>
                  <a:pt x="11470" y="403941"/>
                </a:lnTo>
                <a:lnTo>
                  <a:pt x="21961" y="413210"/>
                </a:lnTo>
                <a:lnTo>
                  <a:pt x="28760" y="418348"/>
                </a:lnTo>
                <a:lnTo>
                  <a:pt x="35197" y="422726"/>
                </a:lnTo>
                <a:lnTo>
                  <a:pt x="41393" y="426597"/>
                </a:lnTo>
                <a:lnTo>
                  <a:pt x="47429" y="430131"/>
                </a:lnTo>
                <a:lnTo>
                  <a:pt x="53359" y="433439"/>
                </a:lnTo>
                <a:lnTo>
                  <a:pt x="65026" y="439655"/>
                </a:lnTo>
                <a:lnTo>
                  <a:pt x="82305" y="448509"/>
                </a:lnTo>
                <a:lnTo>
                  <a:pt x="88991" y="450453"/>
                </a:lnTo>
                <a:lnTo>
                  <a:pt x="96306" y="451750"/>
                </a:lnTo>
                <a:lnTo>
                  <a:pt x="104040" y="452614"/>
                </a:lnTo>
                <a:lnTo>
                  <a:pt x="112054" y="453190"/>
                </a:lnTo>
                <a:lnTo>
                  <a:pt x="120254" y="453575"/>
                </a:lnTo>
                <a:lnTo>
                  <a:pt x="136985" y="454001"/>
                </a:lnTo>
                <a:lnTo>
                  <a:pt x="205247" y="454329"/>
                </a:lnTo>
                <a:lnTo>
                  <a:pt x="213815" y="453381"/>
                </a:lnTo>
                <a:lnTo>
                  <a:pt x="222384" y="451797"/>
                </a:lnTo>
                <a:lnTo>
                  <a:pt x="230955" y="449788"/>
                </a:lnTo>
                <a:lnTo>
                  <a:pt x="239526" y="447496"/>
                </a:lnTo>
                <a:lnTo>
                  <a:pt x="256669" y="442410"/>
                </a:lnTo>
                <a:lnTo>
                  <a:pt x="264289" y="439720"/>
                </a:lnTo>
                <a:lnTo>
                  <a:pt x="271274" y="436974"/>
                </a:lnTo>
                <a:lnTo>
                  <a:pt x="277836" y="434191"/>
                </a:lnTo>
                <a:lnTo>
                  <a:pt x="285068" y="431383"/>
                </a:lnTo>
                <a:lnTo>
                  <a:pt x="300723" y="425724"/>
                </a:lnTo>
                <a:lnTo>
                  <a:pt x="307945" y="421928"/>
                </a:lnTo>
                <a:lnTo>
                  <a:pt x="314666" y="417493"/>
                </a:lnTo>
                <a:lnTo>
                  <a:pt x="321051" y="412631"/>
                </a:lnTo>
                <a:lnTo>
                  <a:pt x="327213" y="408438"/>
                </a:lnTo>
                <a:lnTo>
                  <a:pt x="333226" y="404689"/>
                </a:lnTo>
                <a:lnTo>
                  <a:pt x="339139" y="401238"/>
                </a:lnTo>
                <a:lnTo>
                  <a:pt x="344986" y="396079"/>
                </a:lnTo>
                <a:lnTo>
                  <a:pt x="356563" y="382728"/>
                </a:lnTo>
                <a:lnTo>
                  <a:pt x="362979" y="372349"/>
                </a:lnTo>
                <a:lnTo>
                  <a:pt x="369130" y="358611"/>
                </a:lnTo>
                <a:lnTo>
                  <a:pt x="371648" y="353374"/>
                </a:lnTo>
                <a:lnTo>
                  <a:pt x="372374" y="348930"/>
                </a:lnTo>
                <a:lnTo>
                  <a:pt x="371905" y="345015"/>
                </a:lnTo>
                <a:lnTo>
                  <a:pt x="369797" y="338125"/>
                </a:lnTo>
                <a:lnTo>
                  <a:pt x="368861" y="331888"/>
                </a:lnTo>
                <a:lnTo>
                  <a:pt x="367658" y="328891"/>
                </a:lnTo>
                <a:lnTo>
                  <a:pt x="363782" y="323021"/>
                </a:lnTo>
                <a:lnTo>
                  <a:pt x="361415" y="321075"/>
                </a:lnTo>
                <a:lnTo>
                  <a:pt x="358884" y="319778"/>
                </a:lnTo>
                <a:lnTo>
                  <a:pt x="348232" y="315411"/>
                </a:lnTo>
                <a:lnTo>
                  <a:pt x="343428" y="313144"/>
                </a:lnTo>
                <a:lnTo>
                  <a:pt x="333011" y="310625"/>
                </a:lnTo>
                <a:lnTo>
                  <a:pt x="327566" y="309953"/>
                </a:lnTo>
                <a:lnTo>
                  <a:pt x="321078" y="309506"/>
                </a:lnTo>
                <a:lnTo>
                  <a:pt x="313896" y="309207"/>
                </a:lnTo>
                <a:lnTo>
                  <a:pt x="295438" y="308876"/>
                </a:lnTo>
                <a:lnTo>
                  <a:pt x="268185" y="308728"/>
                </a:lnTo>
                <a:lnTo>
                  <a:pt x="252916" y="309641"/>
                </a:lnTo>
                <a:lnTo>
                  <a:pt x="237022" y="311203"/>
                </a:lnTo>
                <a:lnTo>
                  <a:pt x="220711" y="313196"/>
                </a:lnTo>
                <a:lnTo>
                  <a:pt x="206027" y="315477"/>
                </a:lnTo>
                <a:lnTo>
                  <a:pt x="192427" y="317951"/>
                </a:lnTo>
                <a:lnTo>
                  <a:pt x="179551" y="320552"/>
                </a:lnTo>
                <a:lnTo>
                  <a:pt x="166204" y="324191"/>
                </a:lnTo>
                <a:lnTo>
                  <a:pt x="152544" y="328523"/>
                </a:lnTo>
                <a:lnTo>
                  <a:pt x="105502" y="344611"/>
                </a:lnTo>
                <a:lnTo>
                  <a:pt x="96836" y="347851"/>
                </a:lnTo>
                <a:lnTo>
                  <a:pt x="89154" y="350963"/>
                </a:lnTo>
                <a:lnTo>
                  <a:pt x="82127" y="353990"/>
                </a:lnTo>
                <a:lnTo>
                  <a:pt x="74585" y="358866"/>
                </a:lnTo>
                <a:lnTo>
                  <a:pt x="66700" y="364974"/>
                </a:lnTo>
                <a:lnTo>
                  <a:pt x="58585" y="371904"/>
                </a:lnTo>
                <a:lnTo>
                  <a:pt x="47029" y="384683"/>
                </a:lnTo>
                <a:lnTo>
                  <a:pt x="38718" y="396713"/>
                </a:lnTo>
                <a:lnTo>
                  <a:pt x="31849" y="408409"/>
                </a:lnTo>
                <a:lnTo>
                  <a:pt x="22627" y="421154"/>
                </a:lnTo>
                <a:lnTo>
                  <a:pt x="19300" y="427844"/>
                </a:lnTo>
                <a:lnTo>
                  <a:pt x="18413" y="430962"/>
                </a:lnTo>
                <a:lnTo>
                  <a:pt x="18774" y="433993"/>
                </a:lnTo>
                <a:lnTo>
                  <a:pt x="19967" y="436966"/>
                </a:lnTo>
                <a:lnTo>
                  <a:pt x="21715" y="439901"/>
                </a:lnTo>
                <a:lnTo>
                  <a:pt x="23658" y="445702"/>
                </a:lnTo>
                <a:lnTo>
                  <a:pt x="24904" y="452636"/>
                </a:lnTo>
                <a:lnTo>
                  <a:pt x="25959" y="453205"/>
                </a:lnTo>
                <a:lnTo>
                  <a:pt x="29671" y="453837"/>
                </a:lnTo>
                <a:lnTo>
                  <a:pt x="31042" y="454958"/>
                </a:lnTo>
                <a:lnTo>
                  <a:pt x="31956" y="456658"/>
                </a:lnTo>
                <a:lnTo>
                  <a:pt x="42356" y="46291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29"/>
          <p:cNvSpPr/>
          <p:nvPr/>
        </p:nvSpPr>
        <p:spPr>
          <a:xfrm>
            <a:off x="340465" y="3206501"/>
            <a:ext cx="399628" cy="25332"/>
          </a:xfrm>
          <a:custGeom>
            <a:avLst/>
            <a:gdLst/>
            <a:ahLst/>
            <a:cxnLst/>
            <a:rect l="0" t="0" r="0" b="0"/>
            <a:pathLst>
              <a:path w="399628" h="25332">
                <a:moveTo>
                  <a:pt x="13864" y="25331"/>
                </a:moveTo>
                <a:lnTo>
                  <a:pt x="0" y="25331"/>
                </a:lnTo>
                <a:lnTo>
                  <a:pt x="9925" y="25331"/>
                </a:lnTo>
                <a:lnTo>
                  <a:pt x="15048" y="24379"/>
                </a:lnTo>
                <a:lnTo>
                  <a:pt x="19416" y="22791"/>
                </a:lnTo>
                <a:lnTo>
                  <a:pt x="23280" y="20780"/>
                </a:lnTo>
                <a:lnTo>
                  <a:pt x="29667" y="19440"/>
                </a:lnTo>
                <a:lnTo>
                  <a:pt x="37734" y="18546"/>
                </a:lnTo>
                <a:lnTo>
                  <a:pt x="46923" y="17950"/>
                </a:lnTo>
                <a:lnTo>
                  <a:pt x="54953" y="16601"/>
                </a:lnTo>
                <a:lnTo>
                  <a:pt x="62212" y="14748"/>
                </a:lnTo>
                <a:lnTo>
                  <a:pt x="68956" y="12561"/>
                </a:lnTo>
                <a:lnTo>
                  <a:pt x="76310" y="11102"/>
                </a:lnTo>
                <a:lnTo>
                  <a:pt x="84070" y="10130"/>
                </a:lnTo>
                <a:lnTo>
                  <a:pt x="92100" y="9482"/>
                </a:lnTo>
                <a:lnTo>
                  <a:pt x="102217" y="8098"/>
                </a:lnTo>
                <a:lnTo>
                  <a:pt x="126157" y="4019"/>
                </a:lnTo>
                <a:lnTo>
                  <a:pt x="140161" y="2551"/>
                </a:lnTo>
                <a:lnTo>
                  <a:pt x="155212" y="1572"/>
                </a:lnTo>
                <a:lnTo>
                  <a:pt x="170961" y="919"/>
                </a:lnTo>
                <a:lnTo>
                  <a:pt x="247737" y="0"/>
                </a:lnTo>
                <a:lnTo>
                  <a:pt x="270744" y="824"/>
                </a:lnTo>
                <a:lnTo>
                  <a:pt x="289893" y="2326"/>
                </a:lnTo>
                <a:lnTo>
                  <a:pt x="306468" y="4279"/>
                </a:lnTo>
                <a:lnTo>
                  <a:pt x="324186" y="5582"/>
                </a:lnTo>
                <a:lnTo>
                  <a:pt x="342666" y="6450"/>
                </a:lnTo>
                <a:lnTo>
                  <a:pt x="399627" y="818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30"/>
          <p:cNvSpPr/>
          <p:nvPr/>
        </p:nvSpPr>
        <p:spPr>
          <a:xfrm>
            <a:off x="800099" y="3068955"/>
            <a:ext cx="265749" cy="351473"/>
          </a:xfrm>
          <a:custGeom>
            <a:avLst/>
            <a:gdLst/>
            <a:ahLst/>
            <a:cxnLst/>
            <a:rect l="0" t="0" r="0" b="0"/>
            <a:pathLst>
              <a:path w="265749" h="351473">
                <a:moveTo>
                  <a:pt x="0" y="0"/>
                </a:moveTo>
                <a:lnTo>
                  <a:pt x="4551" y="9101"/>
                </a:lnTo>
                <a:lnTo>
                  <a:pt x="7797" y="14640"/>
                </a:lnTo>
                <a:lnTo>
                  <a:pt x="16483" y="28414"/>
                </a:lnTo>
                <a:lnTo>
                  <a:pt x="21466" y="34182"/>
                </a:lnTo>
                <a:lnTo>
                  <a:pt x="26693" y="38981"/>
                </a:lnTo>
                <a:lnTo>
                  <a:pt x="32083" y="43132"/>
                </a:lnTo>
                <a:lnTo>
                  <a:pt x="36629" y="47804"/>
                </a:lnTo>
                <a:lnTo>
                  <a:pt x="44220" y="58076"/>
                </a:lnTo>
                <a:lnTo>
                  <a:pt x="58389" y="76611"/>
                </a:lnTo>
                <a:lnTo>
                  <a:pt x="67501" y="88222"/>
                </a:lnTo>
                <a:lnTo>
                  <a:pt x="75481" y="97867"/>
                </a:lnTo>
                <a:lnTo>
                  <a:pt x="82706" y="106202"/>
                </a:lnTo>
                <a:lnTo>
                  <a:pt x="89427" y="113664"/>
                </a:lnTo>
                <a:lnTo>
                  <a:pt x="101976" y="127034"/>
                </a:lnTo>
                <a:lnTo>
                  <a:pt x="107989" y="133267"/>
                </a:lnTo>
                <a:lnTo>
                  <a:pt x="112950" y="139327"/>
                </a:lnTo>
                <a:lnTo>
                  <a:pt x="117210" y="145272"/>
                </a:lnTo>
                <a:lnTo>
                  <a:pt x="121003" y="151140"/>
                </a:lnTo>
                <a:lnTo>
                  <a:pt x="124484" y="156957"/>
                </a:lnTo>
                <a:lnTo>
                  <a:pt x="127757" y="162741"/>
                </a:lnTo>
                <a:lnTo>
                  <a:pt x="130891" y="168501"/>
                </a:lnTo>
                <a:lnTo>
                  <a:pt x="134886" y="174247"/>
                </a:lnTo>
                <a:lnTo>
                  <a:pt x="139454" y="179982"/>
                </a:lnTo>
                <a:lnTo>
                  <a:pt x="144405" y="185710"/>
                </a:lnTo>
                <a:lnTo>
                  <a:pt x="150562" y="193339"/>
                </a:lnTo>
                <a:lnTo>
                  <a:pt x="165024" y="211976"/>
                </a:lnTo>
                <a:lnTo>
                  <a:pt x="170976" y="220375"/>
                </a:lnTo>
                <a:lnTo>
                  <a:pt x="175897" y="227879"/>
                </a:lnTo>
                <a:lnTo>
                  <a:pt x="180130" y="234787"/>
                </a:lnTo>
                <a:lnTo>
                  <a:pt x="185809" y="242249"/>
                </a:lnTo>
                <a:lnTo>
                  <a:pt x="192453" y="250082"/>
                </a:lnTo>
                <a:lnTo>
                  <a:pt x="199740" y="258161"/>
                </a:lnTo>
                <a:lnTo>
                  <a:pt x="205550" y="266405"/>
                </a:lnTo>
                <a:lnTo>
                  <a:pt x="210376" y="274758"/>
                </a:lnTo>
                <a:lnTo>
                  <a:pt x="224965" y="304146"/>
                </a:lnTo>
                <a:lnTo>
                  <a:pt x="229034" y="309443"/>
                </a:lnTo>
                <a:lnTo>
                  <a:pt x="233652" y="313928"/>
                </a:lnTo>
                <a:lnTo>
                  <a:pt x="238636" y="317870"/>
                </a:lnTo>
                <a:lnTo>
                  <a:pt x="246713" y="327331"/>
                </a:lnTo>
                <a:lnTo>
                  <a:pt x="250200" y="332520"/>
                </a:lnTo>
                <a:lnTo>
                  <a:pt x="253478" y="335980"/>
                </a:lnTo>
                <a:lnTo>
                  <a:pt x="256615" y="338287"/>
                </a:lnTo>
                <a:lnTo>
                  <a:pt x="259660" y="339824"/>
                </a:lnTo>
                <a:lnTo>
                  <a:pt x="261689" y="341802"/>
                </a:lnTo>
                <a:lnTo>
                  <a:pt x="263042" y="344073"/>
                </a:lnTo>
                <a:lnTo>
                  <a:pt x="265748" y="3514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31"/>
          <p:cNvSpPr/>
          <p:nvPr/>
        </p:nvSpPr>
        <p:spPr>
          <a:xfrm>
            <a:off x="688657" y="3128962"/>
            <a:ext cx="411481" cy="300039"/>
          </a:xfrm>
          <a:custGeom>
            <a:avLst/>
            <a:gdLst/>
            <a:ahLst/>
            <a:cxnLst/>
            <a:rect l="0" t="0" r="0" b="0"/>
            <a:pathLst>
              <a:path w="411481" h="300039">
                <a:moveTo>
                  <a:pt x="411480" y="0"/>
                </a:moveTo>
                <a:lnTo>
                  <a:pt x="393277" y="0"/>
                </a:lnTo>
                <a:lnTo>
                  <a:pt x="386009" y="1905"/>
                </a:lnTo>
                <a:lnTo>
                  <a:pt x="379259" y="5080"/>
                </a:lnTo>
                <a:lnTo>
                  <a:pt x="372855" y="9102"/>
                </a:lnTo>
                <a:lnTo>
                  <a:pt x="361917" y="18450"/>
                </a:lnTo>
                <a:lnTo>
                  <a:pt x="347958" y="31350"/>
                </a:lnTo>
                <a:lnTo>
                  <a:pt x="295851" y="81758"/>
                </a:lnTo>
                <a:lnTo>
                  <a:pt x="248844" y="128470"/>
                </a:lnTo>
                <a:lnTo>
                  <a:pt x="233523" y="142797"/>
                </a:lnTo>
                <a:lnTo>
                  <a:pt x="219500" y="155206"/>
                </a:lnTo>
                <a:lnTo>
                  <a:pt x="206341" y="166335"/>
                </a:lnTo>
                <a:lnTo>
                  <a:pt x="194710" y="176613"/>
                </a:lnTo>
                <a:lnTo>
                  <a:pt x="174168" y="195652"/>
                </a:lnTo>
                <a:lnTo>
                  <a:pt x="160879" y="206635"/>
                </a:lnTo>
                <a:lnTo>
                  <a:pt x="145353" y="218719"/>
                </a:lnTo>
                <a:lnTo>
                  <a:pt x="128334" y="231538"/>
                </a:lnTo>
                <a:lnTo>
                  <a:pt x="112226" y="242941"/>
                </a:lnTo>
                <a:lnTo>
                  <a:pt x="96725" y="253401"/>
                </a:lnTo>
                <a:lnTo>
                  <a:pt x="46729" y="286169"/>
                </a:lnTo>
                <a:lnTo>
                  <a:pt x="38772" y="290792"/>
                </a:lnTo>
                <a:lnTo>
                  <a:pt x="32516" y="293874"/>
                </a:lnTo>
                <a:lnTo>
                  <a:pt x="0" y="3000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32"/>
          <p:cNvSpPr/>
          <p:nvPr/>
        </p:nvSpPr>
        <p:spPr>
          <a:xfrm>
            <a:off x="3801180" y="2991802"/>
            <a:ext cx="342196" cy="33057"/>
          </a:xfrm>
          <a:custGeom>
            <a:avLst/>
            <a:gdLst/>
            <a:ahLst/>
            <a:cxnLst/>
            <a:rect l="0" t="0" r="0" b="0"/>
            <a:pathLst>
              <a:path w="342196" h="33057">
                <a:moveTo>
                  <a:pt x="16440" y="0"/>
                </a:moveTo>
                <a:lnTo>
                  <a:pt x="7338" y="0"/>
                </a:lnTo>
                <a:lnTo>
                  <a:pt x="4657" y="953"/>
                </a:lnTo>
                <a:lnTo>
                  <a:pt x="2869" y="2540"/>
                </a:lnTo>
                <a:lnTo>
                  <a:pt x="1678" y="4551"/>
                </a:lnTo>
                <a:lnTo>
                  <a:pt x="884" y="6844"/>
                </a:lnTo>
                <a:lnTo>
                  <a:pt x="353" y="9325"/>
                </a:lnTo>
                <a:lnTo>
                  <a:pt x="0" y="11932"/>
                </a:lnTo>
                <a:lnTo>
                  <a:pt x="718" y="14622"/>
                </a:lnTo>
                <a:lnTo>
                  <a:pt x="2148" y="17368"/>
                </a:lnTo>
                <a:lnTo>
                  <a:pt x="4055" y="20151"/>
                </a:lnTo>
                <a:lnTo>
                  <a:pt x="6278" y="22007"/>
                </a:lnTo>
                <a:lnTo>
                  <a:pt x="8713" y="23244"/>
                </a:lnTo>
                <a:lnTo>
                  <a:pt x="11288" y="24068"/>
                </a:lnTo>
                <a:lnTo>
                  <a:pt x="19230" y="24984"/>
                </a:lnTo>
                <a:lnTo>
                  <a:pt x="24015" y="25229"/>
                </a:lnTo>
                <a:lnTo>
                  <a:pt x="29110" y="26344"/>
                </a:lnTo>
                <a:lnTo>
                  <a:pt x="34411" y="28040"/>
                </a:lnTo>
                <a:lnTo>
                  <a:pt x="39851" y="30124"/>
                </a:lnTo>
                <a:lnTo>
                  <a:pt x="46334" y="31513"/>
                </a:lnTo>
                <a:lnTo>
                  <a:pt x="53514" y="32438"/>
                </a:lnTo>
                <a:lnTo>
                  <a:pt x="61159" y="33056"/>
                </a:lnTo>
                <a:lnTo>
                  <a:pt x="342195" y="257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33"/>
          <p:cNvSpPr/>
          <p:nvPr/>
        </p:nvSpPr>
        <p:spPr>
          <a:xfrm>
            <a:off x="4220527" y="2897505"/>
            <a:ext cx="291466" cy="342901"/>
          </a:xfrm>
          <a:custGeom>
            <a:avLst/>
            <a:gdLst/>
            <a:ahLst/>
            <a:cxnLst/>
            <a:rect l="0" t="0" r="0" b="0"/>
            <a:pathLst>
              <a:path w="291466" h="342901">
                <a:moveTo>
                  <a:pt x="0" y="0"/>
                </a:moveTo>
                <a:lnTo>
                  <a:pt x="4551" y="9101"/>
                </a:lnTo>
                <a:lnTo>
                  <a:pt x="11932" y="19312"/>
                </a:lnTo>
                <a:lnTo>
                  <a:pt x="17368" y="27950"/>
                </a:lnTo>
                <a:lnTo>
                  <a:pt x="20151" y="32921"/>
                </a:lnTo>
                <a:lnTo>
                  <a:pt x="28674" y="44807"/>
                </a:lnTo>
                <a:lnTo>
                  <a:pt x="55924" y="80874"/>
                </a:lnTo>
                <a:lnTo>
                  <a:pt x="67763" y="95826"/>
                </a:lnTo>
                <a:lnTo>
                  <a:pt x="77560" y="107699"/>
                </a:lnTo>
                <a:lnTo>
                  <a:pt x="85997" y="117519"/>
                </a:lnTo>
                <a:lnTo>
                  <a:pt x="93526" y="126923"/>
                </a:lnTo>
                <a:lnTo>
                  <a:pt x="100451" y="136051"/>
                </a:lnTo>
                <a:lnTo>
                  <a:pt x="106973" y="144993"/>
                </a:lnTo>
                <a:lnTo>
                  <a:pt x="157108" y="207637"/>
                </a:lnTo>
                <a:lnTo>
                  <a:pt x="176176" y="229865"/>
                </a:lnTo>
                <a:lnTo>
                  <a:pt x="194603" y="250398"/>
                </a:lnTo>
                <a:lnTo>
                  <a:pt x="212603" y="269802"/>
                </a:lnTo>
                <a:lnTo>
                  <a:pt x="226508" y="283690"/>
                </a:lnTo>
                <a:lnTo>
                  <a:pt x="237683" y="293902"/>
                </a:lnTo>
                <a:lnTo>
                  <a:pt x="254226" y="307788"/>
                </a:lnTo>
                <a:lnTo>
                  <a:pt x="264755" y="317135"/>
                </a:lnTo>
                <a:lnTo>
                  <a:pt x="272609" y="324464"/>
                </a:lnTo>
                <a:lnTo>
                  <a:pt x="291465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34"/>
          <p:cNvSpPr/>
          <p:nvPr/>
        </p:nvSpPr>
        <p:spPr>
          <a:xfrm>
            <a:off x="4143375" y="2931795"/>
            <a:ext cx="368618" cy="334328"/>
          </a:xfrm>
          <a:custGeom>
            <a:avLst/>
            <a:gdLst/>
            <a:ahLst/>
            <a:cxnLst/>
            <a:rect l="0" t="0" r="0" b="0"/>
            <a:pathLst>
              <a:path w="368618" h="334328">
                <a:moveTo>
                  <a:pt x="368617" y="0"/>
                </a:moveTo>
                <a:lnTo>
                  <a:pt x="359516" y="13652"/>
                </a:lnTo>
                <a:lnTo>
                  <a:pt x="354929" y="19579"/>
                </a:lnTo>
                <a:lnTo>
                  <a:pt x="349967" y="25435"/>
                </a:lnTo>
                <a:lnTo>
                  <a:pt x="344754" y="31244"/>
                </a:lnTo>
                <a:lnTo>
                  <a:pt x="339373" y="37974"/>
                </a:lnTo>
                <a:lnTo>
                  <a:pt x="333881" y="45318"/>
                </a:lnTo>
                <a:lnTo>
                  <a:pt x="328315" y="53072"/>
                </a:lnTo>
                <a:lnTo>
                  <a:pt x="320794" y="61099"/>
                </a:lnTo>
                <a:lnTo>
                  <a:pt x="311970" y="69307"/>
                </a:lnTo>
                <a:lnTo>
                  <a:pt x="302278" y="77637"/>
                </a:lnTo>
                <a:lnTo>
                  <a:pt x="292958" y="86048"/>
                </a:lnTo>
                <a:lnTo>
                  <a:pt x="274983" y="103013"/>
                </a:lnTo>
                <a:lnTo>
                  <a:pt x="264285" y="112491"/>
                </a:lnTo>
                <a:lnTo>
                  <a:pt x="239697" y="133181"/>
                </a:lnTo>
                <a:lnTo>
                  <a:pt x="227426" y="144032"/>
                </a:lnTo>
                <a:lnTo>
                  <a:pt x="203630" y="166249"/>
                </a:lnTo>
                <a:lnTo>
                  <a:pt x="168814" y="200177"/>
                </a:lnTo>
                <a:lnTo>
                  <a:pt x="157310" y="210604"/>
                </a:lnTo>
                <a:lnTo>
                  <a:pt x="145831" y="220412"/>
                </a:lnTo>
                <a:lnTo>
                  <a:pt x="134368" y="229809"/>
                </a:lnTo>
                <a:lnTo>
                  <a:pt x="120058" y="240836"/>
                </a:lnTo>
                <a:lnTo>
                  <a:pt x="86379" y="265788"/>
                </a:lnTo>
                <a:lnTo>
                  <a:pt x="72826" y="276252"/>
                </a:lnTo>
                <a:lnTo>
                  <a:pt x="0" y="3343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35"/>
          <p:cNvSpPr/>
          <p:nvPr/>
        </p:nvSpPr>
        <p:spPr>
          <a:xfrm>
            <a:off x="1563052" y="3497676"/>
            <a:ext cx="308092" cy="287394"/>
          </a:xfrm>
          <a:custGeom>
            <a:avLst/>
            <a:gdLst/>
            <a:ahLst/>
            <a:cxnLst/>
            <a:rect l="0" t="0" r="0" b="0"/>
            <a:pathLst>
              <a:path w="308092" h="287394">
                <a:moveTo>
                  <a:pt x="0" y="94201"/>
                </a:moveTo>
                <a:lnTo>
                  <a:pt x="0" y="82269"/>
                </a:lnTo>
                <a:lnTo>
                  <a:pt x="952" y="80531"/>
                </a:lnTo>
                <a:lnTo>
                  <a:pt x="2540" y="79373"/>
                </a:lnTo>
                <a:lnTo>
                  <a:pt x="11865" y="75203"/>
                </a:lnTo>
                <a:lnTo>
                  <a:pt x="32083" y="65260"/>
                </a:lnTo>
                <a:lnTo>
                  <a:pt x="38534" y="61572"/>
                </a:lnTo>
                <a:lnTo>
                  <a:pt x="45691" y="57208"/>
                </a:lnTo>
                <a:lnTo>
                  <a:pt x="53321" y="52394"/>
                </a:lnTo>
                <a:lnTo>
                  <a:pt x="65075" y="46327"/>
                </a:lnTo>
                <a:lnTo>
                  <a:pt x="79578" y="39425"/>
                </a:lnTo>
                <a:lnTo>
                  <a:pt x="95914" y="31967"/>
                </a:lnTo>
                <a:lnTo>
                  <a:pt x="112521" y="25089"/>
                </a:lnTo>
                <a:lnTo>
                  <a:pt x="129306" y="18599"/>
                </a:lnTo>
                <a:lnTo>
                  <a:pt x="146212" y="12367"/>
                </a:lnTo>
                <a:lnTo>
                  <a:pt x="160340" y="8213"/>
                </a:lnTo>
                <a:lnTo>
                  <a:pt x="172615" y="5443"/>
                </a:lnTo>
                <a:lnTo>
                  <a:pt x="183657" y="3597"/>
                </a:lnTo>
                <a:lnTo>
                  <a:pt x="193876" y="2366"/>
                </a:lnTo>
                <a:lnTo>
                  <a:pt x="203545" y="1545"/>
                </a:lnTo>
                <a:lnTo>
                  <a:pt x="220957" y="633"/>
                </a:lnTo>
                <a:lnTo>
                  <a:pt x="235046" y="228"/>
                </a:lnTo>
                <a:lnTo>
                  <a:pt x="253687" y="0"/>
                </a:lnTo>
                <a:lnTo>
                  <a:pt x="258660" y="920"/>
                </a:lnTo>
                <a:lnTo>
                  <a:pt x="266725" y="4483"/>
                </a:lnTo>
                <a:lnTo>
                  <a:pt x="273484" y="9241"/>
                </a:lnTo>
                <a:lnTo>
                  <a:pt x="282645" y="17275"/>
                </a:lnTo>
                <a:lnTo>
                  <a:pt x="285585" y="20057"/>
                </a:lnTo>
                <a:lnTo>
                  <a:pt x="287545" y="22864"/>
                </a:lnTo>
                <a:lnTo>
                  <a:pt x="289723" y="28523"/>
                </a:lnTo>
                <a:lnTo>
                  <a:pt x="289351" y="31366"/>
                </a:lnTo>
                <a:lnTo>
                  <a:pt x="288151" y="34213"/>
                </a:lnTo>
                <a:lnTo>
                  <a:pt x="284277" y="40870"/>
                </a:lnTo>
                <a:lnTo>
                  <a:pt x="279380" y="50178"/>
                </a:lnTo>
                <a:lnTo>
                  <a:pt x="271489" y="58125"/>
                </a:lnTo>
                <a:lnTo>
                  <a:pt x="266718" y="61578"/>
                </a:lnTo>
                <a:lnTo>
                  <a:pt x="261632" y="65785"/>
                </a:lnTo>
                <a:lnTo>
                  <a:pt x="256336" y="70494"/>
                </a:lnTo>
                <a:lnTo>
                  <a:pt x="250901" y="75539"/>
                </a:lnTo>
                <a:lnTo>
                  <a:pt x="229598" y="96292"/>
                </a:lnTo>
                <a:lnTo>
                  <a:pt x="218788" y="104168"/>
                </a:lnTo>
                <a:lnTo>
                  <a:pt x="205866" y="112275"/>
                </a:lnTo>
                <a:lnTo>
                  <a:pt x="191537" y="120538"/>
                </a:lnTo>
                <a:lnTo>
                  <a:pt x="167995" y="134799"/>
                </a:lnTo>
                <a:lnTo>
                  <a:pt x="157717" y="141269"/>
                </a:lnTo>
                <a:lnTo>
                  <a:pt x="147054" y="147487"/>
                </a:lnTo>
                <a:lnTo>
                  <a:pt x="136136" y="153537"/>
                </a:lnTo>
                <a:lnTo>
                  <a:pt x="125048" y="159476"/>
                </a:lnTo>
                <a:lnTo>
                  <a:pt x="116702" y="163435"/>
                </a:lnTo>
                <a:lnTo>
                  <a:pt x="110187" y="166075"/>
                </a:lnTo>
                <a:lnTo>
                  <a:pt x="104890" y="167834"/>
                </a:lnTo>
                <a:lnTo>
                  <a:pt x="99454" y="169007"/>
                </a:lnTo>
                <a:lnTo>
                  <a:pt x="93925" y="169790"/>
                </a:lnTo>
                <a:lnTo>
                  <a:pt x="88334" y="170311"/>
                </a:lnTo>
                <a:lnTo>
                  <a:pt x="84607" y="169706"/>
                </a:lnTo>
                <a:lnTo>
                  <a:pt x="82122" y="168350"/>
                </a:lnTo>
                <a:lnTo>
                  <a:pt x="80465" y="166494"/>
                </a:lnTo>
                <a:lnTo>
                  <a:pt x="81266" y="165256"/>
                </a:lnTo>
                <a:lnTo>
                  <a:pt x="83705" y="164431"/>
                </a:lnTo>
                <a:lnTo>
                  <a:pt x="87236" y="163881"/>
                </a:lnTo>
                <a:lnTo>
                  <a:pt x="94352" y="161609"/>
                </a:lnTo>
                <a:lnTo>
                  <a:pt x="103859" y="158190"/>
                </a:lnTo>
                <a:lnTo>
                  <a:pt x="125217" y="150263"/>
                </a:lnTo>
                <a:lnTo>
                  <a:pt x="144234" y="143565"/>
                </a:lnTo>
                <a:lnTo>
                  <a:pt x="153306" y="141398"/>
                </a:lnTo>
                <a:lnTo>
                  <a:pt x="162212" y="139953"/>
                </a:lnTo>
                <a:lnTo>
                  <a:pt x="171006" y="138990"/>
                </a:lnTo>
                <a:lnTo>
                  <a:pt x="179727" y="138348"/>
                </a:lnTo>
                <a:lnTo>
                  <a:pt x="188398" y="137920"/>
                </a:lnTo>
                <a:lnTo>
                  <a:pt x="205652" y="137444"/>
                </a:lnTo>
                <a:lnTo>
                  <a:pt x="222846" y="137233"/>
                </a:lnTo>
                <a:lnTo>
                  <a:pt x="231432" y="138129"/>
                </a:lnTo>
                <a:lnTo>
                  <a:pt x="240013" y="139679"/>
                </a:lnTo>
                <a:lnTo>
                  <a:pt x="248591" y="141665"/>
                </a:lnTo>
                <a:lnTo>
                  <a:pt x="256215" y="142988"/>
                </a:lnTo>
                <a:lnTo>
                  <a:pt x="263203" y="143871"/>
                </a:lnTo>
                <a:lnTo>
                  <a:pt x="269765" y="144459"/>
                </a:lnTo>
                <a:lnTo>
                  <a:pt x="275094" y="146756"/>
                </a:lnTo>
                <a:lnTo>
                  <a:pt x="279598" y="150193"/>
                </a:lnTo>
                <a:lnTo>
                  <a:pt x="290489" y="161592"/>
                </a:lnTo>
                <a:lnTo>
                  <a:pt x="302702" y="173976"/>
                </a:lnTo>
                <a:lnTo>
                  <a:pt x="304671" y="177864"/>
                </a:lnTo>
                <a:lnTo>
                  <a:pt x="305984" y="182362"/>
                </a:lnTo>
                <a:lnTo>
                  <a:pt x="306860" y="187265"/>
                </a:lnTo>
                <a:lnTo>
                  <a:pt x="307832" y="195253"/>
                </a:lnTo>
                <a:lnTo>
                  <a:pt x="308091" y="198716"/>
                </a:lnTo>
                <a:lnTo>
                  <a:pt x="306359" y="203883"/>
                </a:lnTo>
                <a:lnTo>
                  <a:pt x="303299" y="210185"/>
                </a:lnTo>
                <a:lnTo>
                  <a:pt x="299355" y="217244"/>
                </a:lnTo>
                <a:lnTo>
                  <a:pt x="294820" y="222902"/>
                </a:lnTo>
                <a:lnTo>
                  <a:pt x="289892" y="227627"/>
                </a:lnTo>
                <a:lnTo>
                  <a:pt x="284701" y="231729"/>
                </a:lnTo>
                <a:lnTo>
                  <a:pt x="278383" y="236369"/>
                </a:lnTo>
                <a:lnTo>
                  <a:pt x="263744" y="246604"/>
                </a:lnTo>
                <a:lnTo>
                  <a:pt x="255839" y="251048"/>
                </a:lnTo>
                <a:lnTo>
                  <a:pt x="247712" y="254963"/>
                </a:lnTo>
                <a:lnTo>
                  <a:pt x="239436" y="258526"/>
                </a:lnTo>
                <a:lnTo>
                  <a:pt x="225161" y="265024"/>
                </a:lnTo>
                <a:lnTo>
                  <a:pt x="218687" y="268091"/>
                </a:lnTo>
                <a:lnTo>
                  <a:pt x="211514" y="271088"/>
                </a:lnTo>
                <a:lnTo>
                  <a:pt x="203874" y="274038"/>
                </a:lnTo>
                <a:lnTo>
                  <a:pt x="195924" y="276957"/>
                </a:lnTo>
                <a:lnTo>
                  <a:pt x="186813" y="278903"/>
                </a:lnTo>
                <a:lnTo>
                  <a:pt x="176930" y="280201"/>
                </a:lnTo>
                <a:lnTo>
                  <a:pt x="166531" y="281066"/>
                </a:lnTo>
                <a:lnTo>
                  <a:pt x="154835" y="282595"/>
                </a:lnTo>
                <a:lnTo>
                  <a:pt x="142276" y="284567"/>
                </a:lnTo>
                <a:lnTo>
                  <a:pt x="129141" y="286834"/>
                </a:lnTo>
                <a:lnTo>
                  <a:pt x="117526" y="287393"/>
                </a:lnTo>
                <a:lnTo>
                  <a:pt x="106926" y="286813"/>
                </a:lnTo>
                <a:lnTo>
                  <a:pt x="97001" y="285474"/>
                </a:lnTo>
                <a:lnTo>
                  <a:pt x="86575" y="284581"/>
                </a:lnTo>
                <a:lnTo>
                  <a:pt x="75814" y="283986"/>
                </a:lnTo>
                <a:lnTo>
                  <a:pt x="34290" y="28279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36"/>
          <p:cNvSpPr/>
          <p:nvPr/>
        </p:nvSpPr>
        <p:spPr>
          <a:xfrm>
            <a:off x="1931669" y="3559796"/>
            <a:ext cx="325714" cy="580594"/>
          </a:xfrm>
          <a:custGeom>
            <a:avLst/>
            <a:gdLst/>
            <a:ahLst/>
            <a:cxnLst/>
            <a:rect l="0" t="0" r="0" b="0"/>
            <a:pathLst>
              <a:path w="325714" h="580594">
                <a:moveTo>
                  <a:pt x="77153" y="23508"/>
                </a:moveTo>
                <a:lnTo>
                  <a:pt x="77153" y="28060"/>
                </a:lnTo>
                <a:lnTo>
                  <a:pt x="79693" y="40454"/>
                </a:lnTo>
                <a:lnTo>
                  <a:pt x="83997" y="56757"/>
                </a:lnTo>
                <a:lnTo>
                  <a:pt x="89085" y="70353"/>
                </a:lnTo>
                <a:lnTo>
                  <a:pt x="91981" y="82746"/>
                </a:lnTo>
                <a:lnTo>
                  <a:pt x="93268" y="96509"/>
                </a:lnTo>
                <a:lnTo>
                  <a:pt x="93612" y="105513"/>
                </a:lnTo>
                <a:lnTo>
                  <a:pt x="93840" y="115326"/>
                </a:lnTo>
                <a:lnTo>
                  <a:pt x="94945" y="127583"/>
                </a:lnTo>
                <a:lnTo>
                  <a:pt x="96635" y="141469"/>
                </a:lnTo>
                <a:lnTo>
                  <a:pt x="98713" y="156441"/>
                </a:lnTo>
                <a:lnTo>
                  <a:pt x="102004" y="169280"/>
                </a:lnTo>
                <a:lnTo>
                  <a:pt x="106103" y="180697"/>
                </a:lnTo>
                <a:lnTo>
                  <a:pt x="110740" y="191166"/>
                </a:lnTo>
                <a:lnTo>
                  <a:pt x="118433" y="205338"/>
                </a:lnTo>
                <a:lnTo>
                  <a:pt x="121818" y="210451"/>
                </a:lnTo>
                <a:lnTo>
                  <a:pt x="125980" y="213859"/>
                </a:lnTo>
                <a:lnTo>
                  <a:pt x="130659" y="216132"/>
                </a:lnTo>
                <a:lnTo>
                  <a:pt x="139986" y="218656"/>
                </a:lnTo>
                <a:lnTo>
                  <a:pt x="147306" y="219779"/>
                </a:lnTo>
                <a:lnTo>
                  <a:pt x="156783" y="220410"/>
                </a:lnTo>
                <a:lnTo>
                  <a:pt x="165249" y="218018"/>
                </a:lnTo>
                <a:lnTo>
                  <a:pt x="175362" y="213780"/>
                </a:lnTo>
                <a:lnTo>
                  <a:pt x="186206" y="208721"/>
                </a:lnTo>
                <a:lnTo>
                  <a:pt x="190813" y="205086"/>
                </a:lnTo>
                <a:lnTo>
                  <a:pt x="198471" y="195967"/>
                </a:lnTo>
                <a:lnTo>
                  <a:pt x="207589" y="185564"/>
                </a:lnTo>
                <a:lnTo>
                  <a:pt x="217992" y="174591"/>
                </a:lnTo>
                <a:lnTo>
                  <a:pt x="245854" y="146333"/>
                </a:lnTo>
                <a:lnTo>
                  <a:pt x="254390" y="135872"/>
                </a:lnTo>
                <a:lnTo>
                  <a:pt x="276575" y="106468"/>
                </a:lnTo>
                <a:lnTo>
                  <a:pt x="285348" y="94055"/>
                </a:lnTo>
                <a:lnTo>
                  <a:pt x="292150" y="83874"/>
                </a:lnTo>
                <a:lnTo>
                  <a:pt x="301295" y="67483"/>
                </a:lnTo>
                <a:lnTo>
                  <a:pt x="305359" y="53848"/>
                </a:lnTo>
                <a:lnTo>
                  <a:pt x="309705" y="41438"/>
                </a:lnTo>
                <a:lnTo>
                  <a:pt x="317507" y="23741"/>
                </a:lnTo>
                <a:lnTo>
                  <a:pt x="322090" y="13134"/>
                </a:lnTo>
                <a:lnTo>
                  <a:pt x="325273" y="0"/>
                </a:lnTo>
                <a:lnTo>
                  <a:pt x="325434" y="216"/>
                </a:lnTo>
                <a:lnTo>
                  <a:pt x="325713" y="5366"/>
                </a:lnTo>
                <a:lnTo>
                  <a:pt x="319856" y="19854"/>
                </a:lnTo>
                <a:lnTo>
                  <a:pt x="318371" y="30139"/>
                </a:lnTo>
                <a:lnTo>
                  <a:pt x="312984" y="69394"/>
                </a:lnTo>
                <a:lnTo>
                  <a:pt x="311526" y="83626"/>
                </a:lnTo>
                <a:lnTo>
                  <a:pt x="310554" y="96925"/>
                </a:lnTo>
                <a:lnTo>
                  <a:pt x="309906" y="109600"/>
                </a:lnTo>
                <a:lnTo>
                  <a:pt x="309187" y="146544"/>
                </a:lnTo>
                <a:lnTo>
                  <a:pt x="308995" y="168397"/>
                </a:lnTo>
                <a:lnTo>
                  <a:pt x="309819" y="189634"/>
                </a:lnTo>
                <a:lnTo>
                  <a:pt x="311321" y="210459"/>
                </a:lnTo>
                <a:lnTo>
                  <a:pt x="313275" y="231009"/>
                </a:lnTo>
                <a:lnTo>
                  <a:pt x="314578" y="248520"/>
                </a:lnTo>
                <a:lnTo>
                  <a:pt x="315446" y="264004"/>
                </a:lnTo>
                <a:lnTo>
                  <a:pt x="316411" y="291368"/>
                </a:lnTo>
                <a:lnTo>
                  <a:pt x="316840" y="316230"/>
                </a:lnTo>
                <a:lnTo>
                  <a:pt x="316002" y="327241"/>
                </a:lnTo>
                <a:lnTo>
                  <a:pt x="314490" y="337440"/>
                </a:lnTo>
                <a:lnTo>
                  <a:pt x="312530" y="347096"/>
                </a:lnTo>
                <a:lnTo>
                  <a:pt x="307813" y="375605"/>
                </a:lnTo>
                <a:lnTo>
                  <a:pt x="305221" y="392542"/>
                </a:lnTo>
                <a:lnTo>
                  <a:pt x="302541" y="406691"/>
                </a:lnTo>
                <a:lnTo>
                  <a:pt x="299802" y="418981"/>
                </a:lnTo>
                <a:lnTo>
                  <a:pt x="297023" y="430032"/>
                </a:lnTo>
                <a:lnTo>
                  <a:pt x="292313" y="443114"/>
                </a:lnTo>
                <a:lnTo>
                  <a:pt x="286316" y="457551"/>
                </a:lnTo>
                <a:lnTo>
                  <a:pt x="279460" y="472890"/>
                </a:lnTo>
                <a:lnTo>
                  <a:pt x="272032" y="485974"/>
                </a:lnTo>
                <a:lnTo>
                  <a:pt x="264222" y="497554"/>
                </a:lnTo>
                <a:lnTo>
                  <a:pt x="256158" y="508131"/>
                </a:lnTo>
                <a:lnTo>
                  <a:pt x="248877" y="517088"/>
                </a:lnTo>
                <a:lnTo>
                  <a:pt x="242118" y="524964"/>
                </a:lnTo>
                <a:lnTo>
                  <a:pt x="235707" y="532120"/>
                </a:lnTo>
                <a:lnTo>
                  <a:pt x="228576" y="537843"/>
                </a:lnTo>
                <a:lnTo>
                  <a:pt x="220964" y="542610"/>
                </a:lnTo>
                <a:lnTo>
                  <a:pt x="213032" y="546741"/>
                </a:lnTo>
                <a:lnTo>
                  <a:pt x="205839" y="551400"/>
                </a:lnTo>
                <a:lnTo>
                  <a:pt x="199139" y="556412"/>
                </a:lnTo>
                <a:lnTo>
                  <a:pt x="192767" y="561657"/>
                </a:lnTo>
                <a:lnTo>
                  <a:pt x="185662" y="565154"/>
                </a:lnTo>
                <a:lnTo>
                  <a:pt x="178067" y="567486"/>
                </a:lnTo>
                <a:lnTo>
                  <a:pt x="170147" y="569040"/>
                </a:lnTo>
                <a:lnTo>
                  <a:pt x="162961" y="571028"/>
                </a:lnTo>
                <a:lnTo>
                  <a:pt x="156266" y="573307"/>
                </a:lnTo>
                <a:lnTo>
                  <a:pt x="149897" y="575779"/>
                </a:lnTo>
                <a:lnTo>
                  <a:pt x="142794" y="577426"/>
                </a:lnTo>
                <a:lnTo>
                  <a:pt x="135201" y="578524"/>
                </a:lnTo>
                <a:lnTo>
                  <a:pt x="127282" y="579257"/>
                </a:lnTo>
                <a:lnTo>
                  <a:pt x="119145" y="579745"/>
                </a:lnTo>
                <a:lnTo>
                  <a:pt x="102483" y="580287"/>
                </a:lnTo>
                <a:lnTo>
                  <a:pt x="81589" y="580593"/>
                </a:lnTo>
                <a:lnTo>
                  <a:pt x="75348" y="579683"/>
                </a:lnTo>
                <a:lnTo>
                  <a:pt x="69282" y="578124"/>
                </a:lnTo>
                <a:lnTo>
                  <a:pt x="41308" y="568778"/>
                </a:lnTo>
                <a:lnTo>
                  <a:pt x="35159" y="566092"/>
                </a:lnTo>
                <a:lnTo>
                  <a:pt x="25786" y="560567"/>
                </a:lnTo>
                <a:lnTo>
                  <a:pt x="18446" y="552396"/>
                </a:lnTo>
                <a:lnTo>
                  <a:pt x="8958" y="539626"/>
                </a:lnTo>
                <a:lnTo>
                  <a:pt x="5972" y="536179"/>
                </a:lnTo>
                <a:lnTo>
                  <a:pt x="3982" y="532929"/>
                </a:lnTo>
                <a:lnTo>
                  <a:pt x="2655" y="529810"/>
                </a:lnTo>
                <a:lnTo>
                  <a:pt x="0" y="50356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37"/>
          <p:cNvSpPr/>
          <p:nvPr/>
        </p:nvSpPr>
        <p:spPr>
          <a:xfrm>
            <a:off x="2497454" y="3610576"/>
            <a:ext cx="317184" cy="24165"/>
          </a:xfrm>
          <a:custGeom>
            <a:avLst/>
            <a:gdLst/>
            <a:ahLst/>
            <a:cxnLst/>
            <a:rect l="0" t="0" r="0" b="0"/>
            <a:pathLst>
              <a:path w="317184" h="24165">
                <a:moveTo>
                  <a:pt x="0" y="24164"/>
                </a:moveTo>
                <a:lnTo>
                  <a:pt x="18204" y="19613"/>
                </a:lnTo>
                <a:lnTo>
                  <a:pt x="25471" y="18272"/>
                </a:lnTo>
                <a:lnTo>
                  <a:pt x="32221" y="17378"/>
                </a:lnTo>
                <a:lnTo>
                  <a:pt x="38626" y="16783"/>
                </a:lnTo>
                <a:lnTo>
                  <a:pt x="48611" y="16385"/>
                </a:lnTo>
                <a:lnTo>
                  <a:pt x="74945" y="15944"/>
                </a:lnTo>
                <a:lnTo>
                  <a:pt x="88063" y="14874"/>
                </a:lnTo>
                <a:lnTo>
                  <a:pt x="100619" y="13208"/>
                </a:lnTo>
                <a:lnTo>
                  <a:pt x="127588" y="8817"/>
                </a:lnTo>
                <a:lnTo>
                  <a:pt x="161798" y="3690"/>
                </a:lnTo>
                <a:lnTo>
                  <a:pt x="178351" y="1942"/>
                </a:lnTo>
                <a:lnTo>
                  <a:pt x="194148" y="777"/>
                </a:lnTo>
                <a:lnTo>
                  <a:pt x="209442" y="0"/>
                </a:lnTo>
                <a:lnTo>
                  <a:pt x="226306" y="434"/>
                </a:lnTo>
                <a:lnTo>
                  <a:pt x="244216" y="1677"/>
                </a:lnTo>
                <a:lnTo>
                  <a:pt x="276180" y="4644"/>
                </a:lnTo>
                <a:lnTo>
                  <a:pt x="293562" y="5964"/>
                </a:lnTo>
                <a:lnTo>
                  <a:pt x="299531" y="7268"/>
                </a:lnTo>
                <a:lnTo>
                  <a:pt x="304462" y="9090"/>
                </a:lnTo>
                <a:lnTo>
                  <a:pt x="317183" y="1559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38"/>
          <p:cNvSpPr/>
          <p:nvPr/>
        </p:nvSpPr>
        <p:spPr>
          <a:xfrm>
            <a:off x="2471737" y="3712360"/>
            <a:ext cx="385764" cy="42395"/>
          </a:xfrm>
          <a:custGeom>
            <a:avLst/>
            <a:gdLst/>
            <a:ahLst/>
            <a:cxnLst/>
            <a:rect l="0" t="0" r="0" b="0"/>
            <a:pathLst>
              <a:path w="385764" h="42395">
                <a:moveTo>
                  <a:pt x="0" y="42394"/>
                </a:moveTo>
                <a:lnTo>
                  <a:pt x="22754" y="33293"/>
                </a:lnTo>
                <a:lnTo>
                  <a:pt x="31362" y="30612"/>
                </a:lnTo>
                <a:lnTo>
                  <a:pt x="39006" y="28824"/>
                </a:lnTo>
                <a:lnTo>
                  <a:pt x="46006" y="27633"/>
                </a:lnTo>
                <a:lnTo>
                  <a:pt x="53531" y="25886"/>
                </a:lnTo>
                <a:lnTo>
                  <a:pt x="61405" y="23769"/>
                </a:lnTo>
                <a:lnTo>
                  <a:pt x="69511" y="21405"/>
                </a:lnTo>
                <a:lnTo>
                  <a:pt x="77774" y="19829"/>
                </a:lnTo>
                <a:lnTo>
                  <a:pt x="86139" y="18778"/>
                </a:lnTo>
                <a:lnTo>
                  <a:pt x="94573" y="18078"/>
                </a:lnTo>
                <a:lnTo>
                  <a:pt x="103054" y="16658"/>
                </a:lnTo>
                <a:lnTo>
                  <a:pt x="111565" y="14760"/>
                </a:lnTo>
                <a:lnTo>
                  <a:pt x="150307" y="4868"/>
                </a:lnTo>
                <a:lnTo>
                  <a:pt x="166880" y="3090"/>
                </a:lnTo>
                <a:lnTo>
                  <a:pt x="187453" y="1904"/>
                </a:lnTo>
                <a:lnTo>
                  <a:pt x="230950" y="586"/>
                </a:lnTo>
                <a:lnTo>
                  <a:pt x="266157" y="0"/>
                </a:lnTo>
                <a:lnTo>
                  <a:pt x="281261" y="797"/>
                </a:lnTo>
                <a:lnTo>
                  <a:pt x="295140" y="2280"/>
                </a:lnTo>
                <a:lnTo>
                  <a:pt x="308202" y="4222"/>
                </a:lnTo>
                <a:lnTo>
                  <a:pt x="318816" y="5516"/>
                </a:lnTo>
                <a:lnTo>
                  <a:pt x="327796" y="6379"/>
                </a:lnTo>
                <a:lnTo>
                  <a:pt x="335688" y="6954"/>
                </a:lnTo>
                <a:lnTo>
                  <a:pt x="342855" y="8290"/>
                </a:lnTo>
                <a:lnTo>
                  <a:pt x="349537" y="10133"/>
                </a:lnTo>
                <a:lnTo>
                  <a:pt x="355897" y="12315"/>
                </a:lnTo>
                <a:lnTo>
                  <a:pt x="361090" y="14721"/>
                </a:lnTo>
                <a:lnTo>
                  <a:pt x="365504" y="17278"/>
                </a:lnTo>
                <a:lnTo>
                  <a:pt x="369399" y="19935"/>
                </a:lnTo>
                <a:lnTo>
                  <a:pt x="372949" y="22659"/>
                </a:lnTo>
                <a:lnTo>
                  <a:pt x="376268" y="25428"/>
                </a:lnTo>
                <a:lnTo>
                  <a:pt x="385763" y="4239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39"/>
          <p:cNvSpPr/>
          <p:nvPr/>
        </p:nvSpPr>
        <p:spPr>
          <a:xfrm>
            <a:off x="3119578" y="3454717"/>
            <a:ext cx="277101" cy="392985"/>
          </a:xfrm>
          <a:custGeom>
            <a:avLst/>
            <a:gdLst/>
            <a:ahLst/>
            <a:cxnLst/>
            <a:rect l="0" t="0" r="0" b="0"/>
            <a:pathLst>
              <a:path w="277101" h="392985">
                <a:moveTo>
                  <a:pt x="115111" y="0"/>
                </a:moveTo>
                <a:lnTo>
                  <a:pt x="106010" y="4551"/>
                </a:lnTo>
                <a:lnTo>
                  <a:pt x="102376" y="7797"/>
                </a:lnTo>
                <a:lnTo>
                  <a:pt x="95799" y="16483"/>
                </a:lnTo>
                <a:lnTo>
                  <a:pt x="89701" y="24153"/>
                </a:lnTo>
                <a:lnTo>
                  <a:pt x="82863" y="31690"/>
                </a:lnTo>
                <a:lnTo>
                  <a:pt x="73474" y="41389"/>
                </a:lnTo>
                <a:lnTo>
                  <a:pt x="65491" y="52050"/>
                </a:lnTo>
                <a:lnTo>
                  <a:pt x="58768" y="63139"/>
                </a:lnTo>
                <a:lnTo>
                  <a:pt x="52605" y="74417"/>
                </a:lnTo>
                <a:lnTo>
                  <a:pt x="47723" y="81996"/>
                </a:lnTo>
                <a:lnTo>
                  <a:pt x="41611" y="90859"/>
                </a:lnTo>
                <a:lnTo>
                  <a:pt x="34679" y="100578"/>
                </a:lnTo>
                <a:lnTo>
                  <a:pt x="29105" y="109915"/>
                </a:lnTo>
                <a:lnTo>
                  <a:pt x="24436" y="118997"/>
                </a:lnTo>
                <a:lnTo>
                  <a:pt x="20371" y="127908"/>
                </a:lnTo>
                <a:lnTo>
                  <a:pt x="16709" y="140517"/>
                </a:lnTo>
                <a:lnTo>
                  <a:pt x="13315" y="155591"/>
                </a:lnTo>
                <a:lnTo>
                  <a:pt x="1023" y="218589"/>
                </a:lnTo>
                <a:lnTo>
                  <a:pt x="0" y="230498"/>
                </a:lnTo>
                <a:lnTo>
                  <a:pt x="271" y="240343"/>
                </a:lnTo>
                <a:lnTo>
                  <a:pt x="1403" y="248811"/>
                </a:lnTo>
                <a:lnTo>
                  <a:pt x="3111" y="259219"/>
                </a:lnTo>
                <a:lnTo>
                  <a:pt x="7548" y="283483"/>
                </a:lnTo>
                <a:lnTo>
                  <a:pt x="9113" y="293764"/>
                </a:lnTo>
                <a:lnTo>
                  <a:pt x="10156" y="302523"/>
                </a:lnTo>
                <a:lnTo>
                  <a:pt x="10851" y="310267"/>
                </a:lnTo>
                <a:lnTo>
                  <a:pt x="13219" y="317334"/>
                </a:lnTo>
                <a:lnTo>
                  <a:pt x="16704" y="323951"/>
                </a:lnTo>
                <a:lnTo>
                  <a:pt x="24702" y="335431"/>
                </a:lnTo>
                <a:lnTo>
                  <a:pt x="31432" y="343708"/>
                </a:lnTo>
                <a:lnTo>
                  <a:pt x="35513" y="348201"/>
                </a:lnTo>
                <a:lnTo>
                  <a:pt x="45127" y="358274"/>
                </a:lnTo>
                <a:lnTo>
                  <a:pt x="50357" y="362674"/>
                </a:lnTo>
                <a:lnTo>
                  <a:pt x="55750" y="366560"/>
                </a:lnTo>
                <a:lnTo>
                  <a:pt x="61249" y="370104"/>
                </a:lnTo>
                <a:lnTo>
                  <a:pt x="66821" y="373418"/>
                </a:lnTo>
                <a:lnTo>
                  <a:pt x="72440" y="376580"/>
                </a:lnTo>
                <a:lnTo>
                  <a:pt x="78091" y="379641"/>
                </a:lnTo>
                <a:lnTo>
                  <a:pt x="84716" y="381682"/>
                </a:lnTo>
                <a:lnTo>
                  <a:pt x="91991" y="383042"/>
                </a:lnTo>
                <a:lnTo>
                  <a:pt x="99697" y="383949"/>
                </a:lnTo>
                <a:lnTo>
                  <a:pt x="106740" y="385506"/>
                </a:lnTo>
                <a:lnTo>
                  <a:pt x="113341" y="387496"/>
                </a:lnTo>
                <a:lnTo>
                  <a:pt x="119646" y="389776"/>
                </a:lnTo>
                <a:lnTo>
                  <a:pt x="125755" y="391296"/>
                </a:lnTo>
                <a:lnTo>
                  <a:pt x="131732" y="392309"/>
                </a:lnTo>
                <a:lnTo>
                  <a:pt x="137622" y="392984"/>
                </a:lnTo>
                <a:lnTo>
                  <a:pt x="143453" y="392482"/>
                </a:lnTo>
                <a:lnTo>
                  <a:pt x="149246" y="391195"/>
                </a:lnTo>
                <a:lnTo>
                  <a:pt x="155013" y="389384"/>
                </a:lnTo>
                <a:lnTo>
                  <a:pt x="160762" y="388177"/>
                </a:lnTo>
                <a:lnTo>
                  <a:pt x="166500" y="387372"/>
                </a:lnTo>
                <a:lnTo>
                  <a:pt x="172231" y="386836"/>
                </a:lnTo>
                <a:lnTo>
                  <a:pt x="177956" y="385526"/>
                </a:lnTo>
                <a:lnTo>
                  <a:pt x="183678" y="383699"/>
                </a:lnTo>
                <a:lnTo>
                  <a:pt x="189397" y="381530"/>
                </a:lnTo>
                <a:lnTo>
                  <a:pt x="194163" y="379131"/>
                </a:lnTo>
                <a:lnTo>
                  <a:pt x="206373" y="371203"/>
                </a:lnTo>
                <a:lnTo>
                  <a:pt x="211195" y="368436"/>
                </a:lnTo>
                <a:lnTo>
                  <a:pt x="216315" y="365639"/>
                </a:lnTo>
                <a:lnTo>
                  <a:pt x="224543" y="359992"/>
                </a:lnTo>
                <a:lnTo>
                  <a:pt x="232328" y="353354"/>
                </a:lnTo>
                <a:lnTo>
                  <a:pt x="242138" y="344054"/>
                </a:lnTo>
                <a:lnTo>
                  <a:pt x="253820" y="332658"/>
                </a:lnTo>
                <a:lnTo>
                  <a:pt x="258066" y="326547"/>
                </a:lnTo>
                <a:lnTo>
                  <a:pt x="262802" y="318663"/>
                </a:lnTo>
                <a:lnTo>
                  <a:pt x="267864" y="309597"/>
                </a:lnTo>
                <a:lnTo>
                  <a:pt x="271239" y="301648"/>
                </a:lnTo>
                <a:lnTo>
                  <a:pt x="273489" y="294444"/>
                </a:lnTo>
                <a:lnTo>
                  <a:pt x="274989" y="287736"/>
                </a:lnTo>
                <a:lnTo>
                  <a:pt x="275989" y="280406"/>
                </a:lnTo>
                <a:lnTo>
                  <a:pt x="276656" y="272663"/>
                </a:lnTo>
                <a:lnTo>
                  <a:pt x="277100" y="264643"/>
                </a:lnTo>
                <a:lnTo>
                  <a:pt x="276444" y="258343"/>
                </a:lnTo>
                <a:lnTo>
                  <a:pt x="273175" y="248805"/>
                </a:lnTo>
                <a:lnTo>
                  <a:pt x="270017" y="244927"/>
                </a:lnTo>
                <a:lnTo>
                  <a:pt x="261428" y="238079"/>
                </a:lnTo>
                <a:lnTo>
                  <a:pt x="253801" y="234400"/>
                </a:lnTo>
                <a:lnTo>
                  <a:pt x="246284" y="232766"/>
                </a:lnTo>
                <a:lnTo>
                  <a:pt x="241612" y="232330"/>
                </a:lnTo>
                <a:lnTo>
                  <a:pt x="236593" y="232039"/>
                </a:lnTo>
                <a:lnTo>
                  <a:pt x="225936" y="231716"/>
                </a:lnTo>
                <a:lnTo>
                  <a:pt x="203572" y="231509"/>
                </a:lnTo>
                <a:lnTo>
                  <a:pt x="197898" y="232444"/>
                </a:lnTo>
                <a:lnTo>
                  <a:pt x="192210" y="234020"/>
                </a:lnTo>
                <a:lnTo>
                  <a:pt x="186513" y="236024"/>
                </a:lnTo>
                <a:lnTo>
                  <a:pt x="155741" y="247944"/>
                </a:lnTo>
                <a:lnTo>
                  <a:pt x="146960" y="252926"/>
                </a:lnTo>
                <a:lnTo>
                  <a:pt x="140154" y="258153"/>
                </a:lnTo>
                <a:lnTo>
                  <a:pt x="134664" y="263542"/>
                </a:lnTo>
                <a:lnTo>
                  <a:pt x="128147" y="269040"/>
                </a:lnTo>
                <a:lnTo>
                  <a:pt x="120944" y="274610"/>
                </a:lnTo>
                <a:lnTo>
                  <a:pt x="113285" y="280228"/>
                </a:lnTo>
                <a:lnTo>
                  <a:pt x="107226" y="285879"/>
                </a:lnTo>
                <a:lnTo>
                  <a:pt x="102235" y="291551"/>
                </a:lnTo>
                <a:lnTo>
                  <a:pt x="94148" y="302933"/>
                </a:lnTo>
                <a:lnTo>
                  <a:pt x="87380" y="314342"/>
                </a:lnTo>
                <a:lnTo>
                  <a:pt x="83736" y="325763"/>
                </a:lnTo>
                <a:lnTo>
                  <a:pt x="82765" y="331475"/>
                </a:lnTo>
                <a:lnTo>
                  <a:pt x="84225" y="342902"/>
                </a:lnTo>
                <a:lnTo>
                  <a:pt x="87097" y="353379"/>
                </a:lnTo>
                <a:lnTo>
                  <a:pt x="88373" y="361210"/>
                </a:lnTo>
                <a:lnTo>
                  <a:pt x="90618" y="363679"/>
                </a:lnTo>
                <a:lnTo>
                  <a:pt x="94020" y="365325"/>
                </a:lnTo>
                <a:lnTo>
                  <a:pt x="115111" y="3771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40"/>
          <p:cNvSpPr/>
          <p:nvPr/>
        </p:nvSpPr>
        <p:spPr>
          <a:xfrm>
            <a:off x="3766184" y="3694747"/>
            <a:ext cx="377192" cy="25366"/>
          </a:xfrm>
          <a:custGeom>
            <a:avLst/>
            <a:gdLst/>
            <a:ahLst/>
            <a:cxnLst/>
            <a:rect l="0" t="0" r="0" b="0"/>
            <a:pathLst>
              <a:path w="377192" h="25366">
                <a:moveTo>
                  <a:pt x="0" y="17145"/>
                </a:moveTo>
                <a:lnTo>
                  <a:pt x="4552" y="17145"/>
                </a:lnTo>
                <a:lnTo>
                  <a:pt x="8749" y="18098"/>
                </a:lnTo>
                <a:lnTo>
                  <a:pt x="14405" y="19685"/>
                </a:lnTo>
                <a:lnTo>
                  <a:pt x="21034" y="21696"/>
                </a:lnTo>
                <a:lnTo>
                  <a:pt x="26405" y="23036"/>
                </a:lnTo>
                <a:lnTo>
                  <a:pt x="30939" y="23930"/>
                </a:lnTo>
                <a:lnTo>
                  <a:pt x="34914" y="24526"/>
                </a:lnTo>
                <a:lnTo>
                  <a:pt x="41373" y="24923"/>
                </a:lnTo>
                <a:lnTo>
                  <a:pt x="58711" y="25365"/>
                </a:lnTo>
                <a:lnTo>
                  <a:pt x="69621" y="24530"/>
                </a:lnTo>
                <a:lnTo>
                  <a:pt x="81656" y="23021"/>
                </a:lnTo>
                <a:lnTo>
                  <a:pt x="94443" y="21062"/>
                </a:lnTo>
                <a:lnTo>
                  <a:pt x="134050" y="16346"/>
                </a:lnTo>
                <a:lnTo>
                  <a:pt x="157947" y="13755"/>
                </a:lnTo>
                <a:lnTo>
                  <a:pt x="176736" y="12027"/>
                </a:lnTo>
                <a:lnTo>
                  <a:pt x="192119" y="10876"/>
                </a:lnTo>
                <a:lnTo>
                  <a:pt x="205232" y="10108"/>
                </a:lnTo>
                <a:lnTo>
                  <a:pt x="216832" y="8644"/>
                </a:lnTo>
                <a:lnTo>
                  <a:pt x="227422" y="6715"/>
                </a:lnTo>
                <a:lnTo>
                  <a:pt x="237340" y="4477"/>
                </a:lnTo>
                <a:lnTo>
                  <a:pt x="246809" y="2985"/>
                </a:lnTo>
                <a:lnTo>
                  <a:pt x="255980" y="1990"/>
                </a:lnTo>
                <a:lnTo>
                  <a:pt x="264951" y="1327"/>
                </a:lnTo>
                <a:lnTo>
                  <a:pt x="279504" y="884"/>
                </a:lnTo>
                <a:lnTo>
                  <a:pt x="37719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41"/>
          <p:cNvSpPr/>
          <p:nvPr/>
        </p:nvSpPr>
        <p:spPr>
          <a:xfrm>
            <a:off x="4280534" y="3531870"/>
            <a:ext cx="334329" cy="257176"/>
          </a:xfrm>
          <a:custGeom>
            <a:avLst/>
            <a:gdLst/>
            <a:ahLst/>
            <a:cxnLst/>
            <a:rect l="0" t="0" r="0" b="0"/>
            <a:pathLst>
              <a:path w="334329" h="257176">
                <a:moveTo>
                  <a:pt x="0" y="0"/>
                </a:moveTo>
                <a:lnTo>
                  <a:pt x="0" y="4550"/>
                </a:lnTo>
                <a:lnTo>
                  <a:pt x="2858" y="9701"/>
                </a:lnTo>
                <a:lnTo>
                  <a:pt x="7621" y="16945"/>
                </a:lnTo>
                <a:lnTo>
                  <a:pt x="13653" y="25584"/>
                </a:lnTo>
                <a:lnTo>
                  <a:pt x="18627" y="34201"/>
                </a:lnTo>
                <a:lnTo>
                  <a:pt x="22896" y="42803"/>
                </a:lnTo>
                <a:lnTo>
                  <a:pt x="26694" y="51395"/>
                </a:lnTo>
                <a:lnTo>
                  <a:pt x="30179" y="58076"/>
                </a:lnTo>
                <a:lnTo>
                  <a:pt x="33455" y="63482"/>
                </a:lnTo>
                <a:lnTo>
                  <a:pt x="36591" y="68039"/>
                </a:lnTo>
                <a:lnTo>
                  <a:pt x="42616" y="75642"/>
                </a:lnTo>
                <a:lnTo>
                  <a:pt x="45555" y="79003"/>
                </a:lnTo>
                <a:lnTo>
                  <a:pt x="53902" y="85277"/>
                </a:lnTo>
                <a:lnTo>
                  <a:pt x="58794" y="88284"/>
                </a:lnTo>
                <a:lnTo>
                  <a:pt x="63009" y="92193"/>
                </a:lnTo>
                <a:lnTo>
                  <a:pt x="66771" y="96705"/>
                </a:lnTo>
                <a:lnTo>
                  <a:pt x="70232" y="101617"/>
                </a:lnTo>
                <a:lnTo>
                  <a:pt x="77301" y="107750"/>
                </a:lnTo>
                <a:lnTo>
                  <a:pt x="86777" y="114695"/>
                </a:lnTo>
                <a:lnTo>
                  <a:pt x="97856" y="122183"/>
                </a:lnTo>
                <a:lnTo>
                  <a:pt x="106195" y="129080"/>
                </a:lnTo>
                <a:lnTo>
                  <a:pt x="112707" y="135584"/>
                </a:lnTo>
                <a:lnTo>
                  <a:pt x="118001" y="141824"/>
                </a:lnTo>
                <a:lnTo>
                  <a:pt x="123435" y="146937"/>
                </a:lnTo>
                <a:lnTo>
                  <a:pt x="128963" y="151298"/>
                </a:lnTo>
                <a:lnTo>
                  <a:pt x="134553" y="155158"/>
                </a:lnTo>
                <a:lnTo>
                  <a:pt x="142089" y="159636"/>
                </a:lnTo>
                <a:lnTo>
                  <a:pt x="150924" y="164526"/>
                </a:lnTo>
                <a:lnTo>
                  <a:pt x="176481" y="177971"/>
                </a:lnTo>
                <a:lnTo>
                  <a:pt x="183377" y="181512"/>
                </a:lnTo>
                <a:lnTo>
                  <a:pt x="193579" y="187987"/>
                </a:lnTo>
                <a:lnTo>
                  <a:pt x="202240" y="194040"/>
                </a:lnTo>
                <a:lnTo>
                  <a:pt x="212440" y="199904"/>
                </a:lnTo>
                <a:lnTo>
                  <a:pt x="223323" y="205686"/>
                </a:lnTo>
                <a:lnTo>
                  <a:pt x="228892" y="208562"/>
                </a:lnTo>
                <a:lnTo>
                  <a:pt x="235463" y="212384"/>
                </a:lnTo>
                <a:lnTo>
                  <a:pt x="250383" y="221710"/>
                </a:lnTo>
                <a:lnTo>
                  <a:pt x="257409" y="224959"/>
                </a:lnTo>
                <a:lnTo>
                  <a:pt x="263999" y="227125"/>
                </a:lnTo>
                <a:lnTo>
                  <a:pt x="270297" y="228569"/>
                </a:lnTo>
                <a:lnTo>
                  <a:pt x="279835" y="232714"/>
                </a:lnTo>
                <a:lnTo>
                  <a:pt x="287249" y="237730"/>
                </a:lnTo>
                <a:lnTo>
                  <a:pt x="293719" y="243136"/>
                </a:lnTo>
                <a:lnTo>
                  <a:pt x="298683" y="245910"/>
                </a:lnTo>
                <a:lnTo>
                  <a:pt x="304850" y="248712"/>
                </a:lnTo>
                <a:lnTo>
                  <a:pt x="311819" y="251533"/>
                </a:lnTo>
                <a:lnTo>
                  <a:pt x="322101" y="254667"/>
                </a:lnTo>
                <a:lnTo>
                  <a:pt x="334328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42"/>
          <p:cNvSpPr/>
          <p:nvPr/>
        </p:nvSpPr>
        <p:spPr>
          <a:xfrm>
            <a:off x="4263390" y="3514725"/>
            <a:ext cx="300038" cy="308611"/>
          </a:xfrm>
          <a:custGeom>
            <a:avLst/>
            <a:gdLst/>
            <a:ahLst/>
            <a:cxnLst/>
            <a:rect l="0" t="0" r="0" b="0"/>
            <a:pathLst>
              <a:path w="300038" h="308611">
                <a:moveTo>
                  <a:pt x="300037" y="0"/>
                </a:moveTo>
                <a:lnTo>
                  <a:pt x="290935" y="4550"/>
                </a:lnTo>
                <a:lnTo>
                  <a:pt x="283927" y="9325"/>
                </a:lnTo>
                <a:lnTo>
                  <a:pt x="276684" y="15574"/>
                </a:lnTo>
                <a:lnTo>
                  <a:pt x="267116" y="24702"/>
                </a:lnTo>
                <a:lnTo>
                  <a:pt x="241917" y="49652"/>
                </a:lnTo>
                <a:lnTo>
                  <a:pt x="232715" y="57866"/>
                </a:lnTo>
                <a:lnTo>
                  <a:pt x="223723" y="65247"/>
                </a:lnTo>
                <a:lnTo>
                  <a:pt x="214871" y="72073"/>
                </a:lnTo>
                <a:lnTo>
                  <a:pt x="207065" y="79481"/>
                </a:lnTo>
                <a:lnTo>
                  <a:pt x="199956" y="87277"/>
                </a:lnTo>
                <a:lnTo>
                  <a:pt x="193311" y="95332"/>
                </a:lnTo>
                <a:lnTo>
                  <a:pt x="186024" y="102607"/>
                </a:lnTo>
                <a:lnTo>
                  <a:pt x="178309" y="109362"/>
                </a:lnTo>
                <a:lnTo>
                  <a:pt x="170307" y="115770"/>
                </a:lnTo>
                <a:lnTo>
                  <a:pt x="161163" y="125758"/>
                </a:lnTo>
                <a:lnTo>
                  <a:pt x="151257" y="138131"/>
                </a:lnTo>
                <a:lnTo>
                  <a:pt x="140843" y="152095"/>
                </a:lnTo>
                <a:lnTo>
                  <a:pt x="131042" y="163309"/>
                </a:lnTo>
                <a:lnTo>
                  <a:pt x="121652" y="172690"/>
                </a:lnTo>
                <a:lnTo>
                  <a:pt x="112533" y="180849"/>
                </a:lnTo>
                <a:lnTo>
                  <a:pt x="97882" y="195814"/>
                </a:lnTo>
                <a:lnTo>
                  <a:pt x="58743" y="237840"/>
                </a:lnTo>
                <a:lnTo>
                  <a:pt x="44877" y="253810"/>
                </a:lnTo>
                <a:lnTo>
                  <a:pt x="35633" y="265409"/>
                </a:lnTo>
                <a:lnTo>
                  <a:pt x="29470" y="274094"/>
                </a:lnTo>
                <a:lnTo>
                  <a:pt x="24409" y="280837"/>
                </a:lnTo>
                <a:lnTo>
                  <a:pt x="20083" y="286284"/>
                </a:lnTo>
                <a:lnTo>
                  <a:pt x="16246" y="290869"/>
                </a:lnTo>
                <a:lnTo>
                  <a:pt x="12735" y="293925"/>
                </a:lnTo>
                <a:lnTo>
                  <a:pt x="6295" y="297320"/>
                </a:lnTo>
                <a:lnTo>
                  <a:pt x="4196" y="299179"/>
                </a:lnTo>
                <a:lnTo>
                  <a:pt x="2798" y="301370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43"/>
          <p:cNvSpPr/>
          <p:nvPr/>
        </p:nvSpPr>
        <p:spPr>
          <a:xfrm>
            <a:off x="2908935" y="3617595"/>
            <a:ext cx="171451" cy="13512"/>
          </a:xfrm>
          <a:custGeom>
            <a:avLst/>
            <a:gdLst/>
            <a:ahLst/>
            <a:cxnLst/>
            <a:rect l="0" t="0" r="0" b="0"/>
            <a:pathLst>
              <a:path w="171451" h="13512">
                <a:moveTo>
                  <a:pt x="0" y="8572"/>
                </a:moveTo>
                <a:lnTo>
                  <a:pt x="4550" y="13123"/>
                </a:lnTo>
                <a:lnTo>
                  <a:pt x="7796" y="13511"/>
                </a:lnTo>
                <a:lnTo>
                  <a:pt x="11865" y="12817"/>
                </a:lnTo>
                <a:lnTo>
                  <a:pt x="16482" y="11402"/>
                </a:lnTo>
                <a:lnTo>
                  <a:pt x="25275" y="9506"/>
                </a:lnTo>
                <a:lnTo>
                  <a:pt x="50286" y="4860"/>
                </a:lnTo>
                <a:lnTo>
                  <a:pt x="62098" y="3240"/>
                </a:lnTo>
                <a:lnTo>
                  <a:pt x="72831" y="2160"/>
                </a:lnTo>
                <a:lnTo>
                  <a:pt x="82844" y="1440"/>
                </a:lnTo>
                <a:lnTo>
                  <a:pt x="96187" y="960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544"/>
          <p:cNvSpPr/>
          <p:nvPr/>
        </p:nvSpPr>
        <p:spPr>
          <a:xfrm>
            <a:off x="1494472" y="3902147"/>
            <a:ext cx="951548" cy="66921"/>
          </a:xfrm>
          <a:custGeom>
            <a:avLst/>
            <a:gdLst/>
            <a:ahLst/>
            <a:cxnLst/>
            <a:rect l="0" t="0" r="0" b="0"/>
            <a:pathLst>
              <a:path w="951548" h="66921">
                <a:moveTo>
                  <a:pt x="0" y="66920"/>
                </a:moveTo>
                <a:lnTo>
                  <a:pt x="13652" y="62369"/>
                </a:lnTo>
                <a:lnTo>
                  <a:pt x="18627" y="60076"/>
                </a:lnTo>
                <a:lnTo>
                  <a:pt x="22895" y="57595"/>
                </a:lnTo>
                <a:lnTo>
                  <a:pt x="26693" y="54988"/>
                </a:lnTo>
                <a:lnTo>
                  <a:pt x="33988" y="53251"/>
                </a:lnTo>
                <a:lnTo>
                  <a:pt x="54793" y="51320"/>
                </a:lnTo>
                <a:lnTo>
                  <a:pt x="65104" y="49852"/>
                </a:lnTo>
                <a:lnTo>
                  <a:pt x="74835" y="47921"/>
                </a:lnTo>
                <a:lnTo>
                  <a:pt x="84180" y="45682"/>
                </a:lnTo>
                <a:lnTo>
                  <a:pt x="100887" y="43236"/>
                </a:lnTo>
                <a:lnTo>
                  <a:pt x="147391" y="37979"/>
                </a:lnTo>
                <a:lnTo>
                  <a:pt x="166841" y="36196"/>
                </a:lnTo>
                <a:lnTo>
                  <a:pt x="196072" y="34215"/>
                </a:lnTo>
                <a:lnTo>
                  <a:pt x="209772" y="32734"/>
                </a:lnTo>
                <a:lnTo>
                  <a:pt x="223668" y="30794"/>
                </a:lnTo>
                <a:lnTo>
                  <a:pt x="237694" y="28549"/>
                </a:lnTo>
                <a:lnTo>
                  <a:pt x="251808" y="27052"/>
                </a:lnTo>
                <a:lnTo>
                  <a:pt x="280190" y="25388"/>
                </a:lnTo>
                <a:lnTo>
                  <a:pt x="293473" y="23992"/>
                </a:lnTo>
                <a:lnTo>
                  <a:pt x="306139" y="22109"/>
                </a:lnTo>
                <a:lnTo>
                  <a:pt x="318392" y="19901"/>
                </a:lnTo>
                <a:lnTo>
                  <a:pt x="336087" y="17476"/>
                </a:lnTo>
                <a:lnTo>
                  <a:pt x="381147" y="12243"/>
                </a:lnTo>
                <a:lnTo>
                  <a:pt x="471024" y="6742"/>
                </a:lnTo>
                <a:lnTo>
                  <a:pt x="528328" y="3941"/>
                </a:lnTo>
                <a:lnTo>
                  <a:pt x="658040" y="829"/>
                </a:lnTo>
                <a:lnTo>
                  <a:pt x="727301" y="0"/>
                </a:lnTo>
                <a:lnTo>
                  <a:pt x="780142" y="399"/>
                </a:lnTo>
                <a:lnTo>
                  <a:pt x="822037" y="1618"/>
                </a:lnTo>
                <a:lnTo>
                  <a:pt x="900157" y="5344"/>
                </a:lnTo>
                <a:lnTo>
                  <a:pt x="951547" y="69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545"/>
          <p:cNvSpPr/>
          <p:nvPr/>
        </p:nvSpPr>
        <p:spPr>
          <a:xfrm>
            <a:off x="1631632" y="4029600"/>
            <a:ext cx="399792" cy="346741"/>
          </a:xfrm>
          <a:custGeom>
            <a:avLst/>
            <a:gdLst/>
            <a:ahLst/>
            <a:cxnLst/>
            <a:rect l="0" t="0" r="0" b="0"/>
            <a:pathLst>
              <a:path w="399792" h="346741">
                <a:moveTo>
                  <a:pt x="42862" y="68054"/>
                </a:moveTo>
                <a:lnTo>
                  <a:pt x="56515" y="58953"/>
                </a:lnTo>
                <a:lnTo>
                  <a:pt x="65758" y="54484"/>
                </a:lnTo>
                <a:lnTo>
                  <a:pt x="75898" y="50593"/>
                </a:lnTo>
                <a:lnTo>
                  <a:pt x="93105" y="42514"/>
                </a:lnTo>
                <a:lnTo>
                  <a:pt x="102075" y="39598"/>
                </a:lnTo>
                <a:lnTo>
                  <a:pt x="110912" y="37654"/>
                </a:lnTo>
                <a:lnTo>
                  <a:pt x="119662" y="36357"/>
                </a:lnTo>
                <a:lnTo>
                  <a:pt x="131209" y="33588"/>
                </a:lnTo>
                <a:lnTo>
                  <a:pt x="144623" y="29837"/>
                </a:lnTo>
                <a:lnTo>
                  <a:pt x="159280" y="25431"/>
                </a:lnTo>
                <a:lnTo>
                  <a:pt x="174767" y="21541"/>
                </a:lnTo>
                <a:lnTo>
                  <a:pt x="190806" y="17996"/>
                </a:lnTo>
                <a:lnTo>
                  <a:pt x="207214" y="14679"/>
                </a:lnTo>
                <a:lnTo>
                  <a:pt x="220058" y="11516"/>
                </a:lnTo>
                <a:lnTo>
                  <a:pt x="230525" y="8455"/>
                </a:lnTo>
                <a:lnTo>
                  <a:pt x="239408" y="5462"/>
                </a:lnTo>
                <a:lnTo>
                  <a:pt x="250093" y="3466"/>
                </a:lnTo>
                <a:lnTo>
                  <a:pt x="261979" y="2136"/>
                </a:lnTo>
                <a:lnTo>
                  <a:pt x="284075" y="657"/>
                </a:lnTo>
                <a:lnTo>
                  <a:pt x="297071" y="0"/>
                </a:lnTo>
                <a:lnTo>
                  <a:pt x="308561" y="2248"/>
                </a:lnTo>
                <a:lnTo>
                  <a:pt x="319066" y="6423"/>
                </a:lnTo>
                <a:lnTo>
                  <a:pt x="330335" y="13175"/>
                </a:lnTo>
                <a:lnTo>
                  <a:pt x="336680" y="15089"/>
                </a:lnTo>
                <a:lnTo>
                  <a:pt x="338754" y="16551"/>
                </a:lnTo>
                <a:lnTo>
                  <a:pt x="340136" y="18479"/>
                </a:lnTo>
                <a:lnTo>
                  <a:pt x="341057" y="20717"/>
                </a:lnTo>
                <a:lnTo>
                  <a:pt x="340719" y="23161"/>
                </a:lnTo>
                <a:lnTo>
                  <a:pt x="339541" y="25743"/>
                </a:lnTo>
                <a:lnTo>
                  <a:pt x="333332" y="36468"/>
                </a:lnTo>
                <a:lnTo>
                  <a:pt x="327218" y="46396"/>
                </a:lnTo>
                <a:lnTo>
                  <a:pt x="318150" y="57159"/>
                </a:lnTo>
                <a:lnTo>
                  <a:pt x="312112" y="62695"/>
                </a:lnTo>
                <a:lnTo>
                  <a:pt x="305230" y="68292"/>
                </a:lnTo>
                <a:lnTo>
                  <a:pt x="297784" y="73928"/>
                </a:lnTo>
                <a:lnTo>
                  <a:pt x="281891" y="85270"/>
                </a:lnTo>
                <a:lnTo>
                  <a:pt x="273652" y="90961"/>
                </a:lnTo>
                <a:lnTo>
                  <a:pt x="264350" y="96661"/>
                </a:lnTo>
                <a:lnTo>
                  <a:pt x="254338" y="102366"/>
                </a:lnTo>
                <a:lnTo>
                  <a:pt x="243854" y="108074"/>
                </a:lnTo>
                <a:lnTo>
                  <a:pt x="219504" y="122036"/>
                </a:lnTo>
                <a:lnTo>
                  <a:pt x="206344" y="129760"/>
                </a:lnTo>
                <a:lnTo>
                  <a:pt x="194712" y="135861"/>
                </a:lnTo>
                <a:lnTo>
                  <a:pt x="184101" y="140882"/>
                </a:lnTo>
                <a:lnTo>
                  <a:pt x="174169" y="145181"/>
                </a:lnTo>
                <a:lnTo>
                  <a:pt x="166595" y="148999"/>
                </a:lnTo>
                <a:lnTo>
                  <a:pt x="155640" y="155783"/>
                </a:lnTo>
                <a:lnTo>
                  <a:pt x="145056" y="159433"/>
                </a:lnTo>
                <a:lnTo>
                  <a:pt x="134954" y="161055"/>
                </a:lnTo>
                <a:lnTo>
                  <a:pt x="127290" y="161775"/>
                </a:lnTo>
                <a:lnTo>
                  <a:pt x="125817" y="161015"/>
                </a:lnTo>
                <a:lnTo>
                  <a:pt x="125788" y="159556"/>
                </a:lnTo>
                <a:lnTo>
                  <a:pt x="126721" y="157630"/>
                </a:lnTo>
                <a:lnTo>
                  <a:pt x="132585" y="150370"/>
                </a:lnTo>
                <a:lnTo>
                  <a:pt x="136015" y="148649"/>
                </a:lnTo>
                <a:lnTo>
                  <a:pt x="144906" y="146737"/>
                </a:lnTo>
                <a:lnTo>
                  <a:pt x="155208" y="143347"/>
                </a:lnTo>
                <a:lnTo>
                  <a:pt x="160622" y="141110"/>
                </a:lnTo>
                <a:lnTo>
                  <a:pt x="167089" y="139618"/>
                </a:lnTo>
                <a:lnTo>
                  <a:pt x="174257" y="138624"/>
                </a:lnTo>
                <a:lnTo>
                  <a:pt x="181894" y="137961"/>
                </a:lnTo>
                <a:lnTo>
                  <a:pt x="188890" y="136566"/>
                </a:lnTo>
                <a:lnTo>
                  <a:pt x="195459" y="134684"/>
                </a:lnTo>
                <a:lnTo>
                  <a:pt x="201744" y="132477"/>
                </a:lnTo>
                <a:lnTo>
                  <a:pt x="211648" y="131005"/>
                </a:lnTo>
                <a:lnTo>
                  <a:pt x="223966" y="130024"/>
                </a:lnTo>
                <a:lnTo>
                  <a:pt x="249083" y="128934"/>
                </a:lnTo>
                <a:lnTo>
                  <a:pt x="266596" y="128450"/>
                </a:lnTo>
                <a:lnTo>
                  <a:pt x="274886" y="129273"/>
                </a:lnTo>
                <a:lnTo>
                  <a:pt x="283270" y="130775"/>
                </a:lnTo>
                <a:lnTo>
                  <a:pt x="291716" y="132728"/>
                </a:lnTo>
                <a:lnTo>
                  <a:pt x="299253" y="134030"/>
                </a:lnTo>
                <a:lnTo>
                  <a:pt x="306182" y="134898"/>
                </a:lnTo>
                <a:lnTo>
                  <a:pt x="312706" y="135477"/>
                </a:lnTo>
                <a:lnTo>
                  <a:pt x="325035" y="138660"/>
                </a:lnTo>
                <a:lnTo>
                  <a:pt x="330990" y="140842"/>
                </a:lnTo>
                <a:lnTo>
                  <a:pt x="338770" y="144202"/>
                </a:lnTo>
                <a:lnTo>
                  <a:pt x="357575" y="153016"/>
                </a:lnTo>
                <a:lnTo>
                  <a:pt x="365066" y="157080"/>
                </a:lnTo>
                <a:lnTo>
                  <a:pt x="375929" y="164137"/>
                </a:lnTo>
                <a:lnTo>
                  <a:pt x="381112" y="169257"/>
                </a:lnTo>
                <a:lnTo>
                  <a:pt x="386472" y="175528"/>
                </a:lnTo>
                <a:lnTo>
                  <a:pt x="391950" y="182566"/>
                </a:lnTo>
                <a:lnTo>
                  <a:pt x="395603" y="190115"/>
                </a:lnTo>
                <a:lnTo>
                  <a:pt x="398038" y="198006"/>
                </a:lnTo>
                <a:lnTo>
                  <a:pt x="399661" y="206124"/>
                </a:lnTo>
                <a:lnTo>
                  <a:pt x="399791" y="213441"/>
                </a:lnTo>
                <a:lnTo>
                  <a:pt x="398925" y="220224"/>
                </a:lnTo>
                <a:lnTo>
                  <a:pt x="397395" y="226651"/>
                </a:lnTo>
                <a:lnTo>
                  <a:pt x="394470" y="233793"/>
                </a:lnTo>
                <a:lnTo>
                  <a:pt x="390615" y="241412"/>
                </a:lnTo>
                <a:lnTo>
                  <a:pt x="386140" y="249349"/>
                </a:lnTo>
                <a:lnTo>
                  <a:pt x="381252" y="255593"/>
                </a:lnTo>
                <a:lnTo>
                  <a:pt x="370740" y="265070"/>
                </a:lnTo>
                <a:lnTo>
                  <a:pt x="362412" y="270836"/>
                </a:lnTo>
                <a:lnTo>
                  <a:pt x="352099" y="277537"/>
                </a:lnTo>
                <a:lnTo>
                  <a:pt x="340460" y="284862"/>
                </a:lnTo>
                <a:lnTo>
                  <a:pt x="329843" y="290698"/>
                </a:lnTo>
                <a:lnTo>
                  <a:pt x="319908" y="295541"/>
                </a:lnTo>
                <a:lnTo>
                  <a:pt x="310427" y="299722"/>
                </a:lnTo>
                <a:lnTo>
                  <a:pt x="301249" y="303462"/>
                </a:lnTo>
                <a:lnTo>
                  <a:pt x="292273" y="306908"/>
                </a:lnTo>
                <a:lnTo>
                  <a:pt x="274679" y="313277"/>
                </a:lnTo>
                <a:lnTo>
                  <a:pt x="217852" y="332569"/>
                </a:lnTo>
                <a:lnTo>
                  <a:pt x="204290" y="335837"/>
                </a:lnTo>
                <a:lnTo>
                  <a:pt x="191438" y="338017"/>
                </a:lnTo>
                <a:lnTo>
                  <a:pt x="179060" y="339469"/>
                </a:lnTo>
                <a:lnTo>
                  <a:pt x="167951" y="341390"/>
                </a:lnTo>
                <a:lnTo>
                  <a:pt x="157687" y="343624"/>
                </a:lnTo>
                <a:lnTo>
                  <a:pt x="147988" y="346065"/>
                </a:lnTo>
                <a:lnTo>
                  <a:pt x="139616" y="346740"/>
                </a:lnTo>
                <a:lnTo>
                  <a:pt x="132130" y="346237"/>
                </a:lnTo>
                <a:lnTo>
                  <a:pt x="125234" y="344950"/>
                </a:lnTo>
                <a:lnTo>
                  <a:pt x="115874" y="344091"/>
                </a:lnTo>
                <a:lnTo>
                  <a:pt x="104872" y="343519"/>
                </a:lnTo>
                <a:lnTo>
                  <a:pt x="92775" y="343138"/>
                </a:lnTo>
                <a:lnTo>
                  <a:pt x="78995" y="340978"/>
                </a:lnTo>
                <a:lnTo>
                  <a:pt x="64093" y="337634"/>
                </a:lnTo>
                <a:lnTo>
                  <a:pt x="48444" y="333499"/>
                </a:lnTo>
                <a:lnTo>
                  <a:pt x="37058" y="330743"/>
                </a:lnTo>
                <a:lnTo>
                  <a:pt x="28516" y="328905"/>
                </a:lnTo>
                <a:lnTo>
                  <a:pt x="16484" y="326863"/>
                </a:lnTo>
                <a:lnTo>
                  <a:pt x="11941" y="326319"/>
                </a:lnTo>
                <a:lnTo>
                  <a:pt x="0" y="3252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546"/>
          <p:cNvSpPr/>
          <p:nvPr/>
        </p:nvSpPr>
        <p:spPr>
          <a:xfrm>
            <a:off x="3028950" y="3889035"/>
            <a:ext cx="591503" cy="37170"/>
          </a:xfrm>
          <a:custGeom>
            <a:avLst/>
            <a:gdLst/>
            <a:ahLst/>
            <a:cxnLst/>
            <a:rect l="0" t="0" r="0" b="0"/>
            <a:pathLst>
              <a:path w="591503" h="37170">
                <a:moveTo>
                  <a:pt x="0" y="37169"/>
                </a:moveTo>
                <a:lnTo>
                  <a:pt x="109335" y="37169"/>
                </a:lnTo>
                <a:lnTo>
                  <a:pt x="130992" y="35265"/>
                </a:lnTo>
                <a:lnTo>
                  <a:pt x="403219" y="4974"/>
                </a:lnTo>
                <a:lnTo>
                  <a:pt x="431690" y="1418"/>
                </a:lnTo>
                <a:lnTo>
                  <a:pt x="453528" y="0"/>
                </a:lnTo>
                <a:lnTo>
                  <a:pt x="470944" y="8"/>
                </a:lnTo>
                <a:lnTo>
                  <a:pt x="485413" y="965"/>
                </a:lnTo>
                <a:lnTo>
                  <a:pt x="499821" y="1603"/>
                </a:lnTo>
                <a:lnTo>
                  <a:pt x="528530" y="2312"/>
                </a:lnTo>
                <a:lnTo>
                  <a:pt x="540948" y="4406"/>
                </a:lnTo>
                <a:lnTo>
                  <a:pt x="552084" y="7708"/>
                </a:lnTo>
                <a:lnTo>
                  <a:pt x="576836" y="17592"/>
                </a:lnTo>
                <a:lnTo>
                  <a:pt x="579820" y="18403"/>
                </a:lnTo>
                <a:lnTo>
                  <a:pt x="582762" y="18943"/>
                </a:lnTo>
                <a:lnTo>
                  <a:pt x="591502" y="200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547"/>
          <p:cNvSpPr/>
          <p:nvPr/>
        </p:nvSpPr>
        <p:spPr>
          <a:xfrm>
            <a:off x="3063239" y="4039232"/>
            <a:ext cx="350890" cy="263765"/>
          </a:xfrm>
          <a:custGeom>
            <a:avLst/>
            <a:gdLst/>
            <a:ahLst/>
            <a:cxnLst/>
            <a:rect l="0" t="0" r="0" b="0"/>
            <a:pathLst>
              <a:path w="350890" h="263765">
                <a:moveTo>
                  <a:pt x="0" y="32705"/>
                </a:moveTo>
                <a:lnTo>
                  <a:pt x="18204" y="28155"/>
                </a:lnTo>
                <a:lnTo>
                  <a:pt x="25471" y="25861"/>
                </a:lnTo>
                <a:lnTo>
                  <a:pt x="32221" y="23380"/>
                </a:lnTo>
                <a:lnTo>
                  <a:pt x="38626" y="20774"/>
                </a:lnTo>
                <a:lnTo>
                  <a:pt x="45753" y="19036"/>
                </a:lnTo>
                <a:lnTo>
                  <a:pt x="53362" y="17877"/>
                </a:lnTo>
                <a:lnTo>
                  <a:pt x="61292" y="17105"/>
                </a:lnTo>
                <a:lnTo>
                  <a:pt x="72294" y="15637"/>
                </a:lnTo>
                <a:lnTo>
                  <a:pt x="99759" y="11467"/>
                </a:lnTo>
                <a:lnTo>
                  <a:pt x="112226" y="9021"/>
                </a:lnTo>
                <a:lnTo>
                  <a:pt x="123395" y="6438"/>
                </a:lnTo>
                <a:lnTo>
                  <a:pt x="133698" y="3764"/>
                </a:lnTo>
                <a:lnTo>
                  <a:pt x="146282" y="1981"/>
                </a:lnTo>
                <a:lnTo>
                  <a:pt x="160387" y="792"/>
                </a:lnTo>
                <a:lnTo>
                  <a:pt x="175505" y="0"/>
                </a:lnTo>
                <a:lnTo>
                  <a:pt x="188441" y="424"/>
                </a:lnTo>
                <a:lnTo>
                  <a:pt x="199923" y="1659"/>
                </a:lnTo>
                <a:lnTo>
                  <a:pt x="210434" y="3436"/>
                </a:lnTo>
                <a:lnTo>
                  <a:pt x="219347" y="4620"/>
                </a:lnTo>
                <a:lnTo>
                  <a:pt x="227194" y="5409"/>
                </a:lnTo>
                <a:lnTo>
                  <a:pt x="234331" y="5935"/>
                </a:lnTo>
                <a:lnTo>
                  <a:pt x="240993" y="7238"/>
                </a:lnTo>
                <a:lnTo>
                  <a:pt x="247339" y="9060"/>
                </a:lnTo>
                <a:lnTo>
                  <a:pt x="253476" y="11227"/>
                </a:lnTo>
                <a:lnTo>
                  <a:pt x="262834" y="16174"/>
                </a:lnTo>
                <a:lnTo>
                  <a:pt x="270168" y="20596"/>
                </a:lnTo>
                <a:lnTo>
                  <a:pt x="276602" y="22561"/>
                </a:lnTo>
                <a:lnTo>
                  <a:pt x="278699" y="24037"/>
                </a:lnTo>
                <a:lnTo>
                  <a:pt x="280097" y="25974"/>
                </a:lnTo>
                <a:lnTo>
                  <a:pt x="281651" y="30666"/>
                </a:lnTo>
                <a:lnTo>
                  <a:pt x="282341" y="35926"/>
                </a:lnTo>
                <a:lnTo>
                  <a:pt x="280620" y="38662"/>
                </a:lnTo>
                <a:lnTo>
                  <a:pt x="273628" y="44243"/>
                </a:lnTo>
                <a:lnTo>
                  <a:pt x="266710" y="52438"/>
                </a:lnTo>
                <a:lnTo>
                  <a:pt x="263532" y="57291"/>
                </a:lnTo>
                <a:lnTo>
                  <a:pt x="257603" y="62430"/>
                </a:lnTo>
                <a:lnTo>
                  <a:pt x="249840" y="67762"/>
                </a:lnTo>
                <a:lnTo>
                  <a:pt x="240856" y="73222"/>
                </a:lnTo>
                <a:lnTo>
                  <a:pt x="232960" y="77813"/>
                </a:lnTo>
                <a:lnTo>
                  <a:pt x="219108" y="85456"/>
                </a:lnTo>
                <a:lnTo>
                  <a:pt x="209142" y="92027"/>
                </a:lnTo>
                <a:lnTo>
                  <a:pt x="200585" y="98123"/>
                </a:lnTo>
                <a:lnTo>
                  <a:pt x="190432" y="104007"/>
                </a:lnTo>
                <a:lnTo>
                  <a:pt x="179569" y="107258"/>
                </a:lnTo>
                <a:lnTo>
                  <a:pt x="174005" y="108124"/>
                </a:lnTo>
                <a:lnTo>
                  <a:pt x="165283" y="111627"/>
                </a:lnTo>
                <a:lnTo>
                  <a:pt x="158232" y="115407"/>
                </a:lnTo>
                <a:lnTo>
                  <a:pt x="150812" y="117534"/>
                </a:lnTo>
                <a:lnTo>
                  <a:pt x="151024" y="117833"/>
                </a:lnTo>
                <a:lnTo>
                  <a:pt x="154752" y="118165"/>
                </a:lnTo>
                <a:lnTo>
                  <a:pt x="162759" y="118312"/>
                </a:lnTo>
                <a:lnTo>
                  <a:pt x="174229" y="117399"/>
                </a:lnTo>
                <a:lnTo>
                  <a:pt x="209832" y="113844"/>
                </a:lnTo>
                <a:lnTo>
                  <a:pt x="228471" y="113468"/>
                </a:lnTo>
                <a:lnTo>
                  <a:pt x="246612" y="114169"/>
                </a:lnTo>
                <a:lnTo>
                  <a:pt x="286748" y="117168"/>
                </a:lnTo>
                <a:lnTo>
                  <a:pt x="294035" y="117589"/>
                </a:lnTo>
                <a:lnTo>
                  <a:pt x="301751" y="118822"/>
                </a:lnTo>
                <a:lnTo>
                  <a:pt x="309753" y="120596"/>
                </a:lnTo>
                <a:lnTo>
                  <a:pt x="317944" y="122732"/>
                </a:lnTo>
                <a:lnTo>
                  <a:pt x="324358" y="125108"/>
                </a:lnTo>
                <a:lnTo>
                  <a:pt x="334024" y="130288"/>
                </a:lnTo>
                <a:lnTo>
                  <a:pt x="341496" y="135765"/>
                </a:lnTo>
                <a:lnTo>
                  <a:pt x="344821" y="138559"/>
                </a:lnTo>
                <a:lnTo>
                  <a:pt x="347039" y="142327"/>
                </a:lnTo>
                <a:lnTo>
                  <a:pt x="348517" y="146744"/>
                </a:lnTo>
                <a:lnTo>
                  <a:pt x="349502" y="151593"/>
                </a:lnTo>
                <a:lnTo>
                  <a:pt x="350597" y="159522"/>
                </a:lnTo>
                <a:lnTo>
                  <a:pt x="350889" y="162970"/>
                </a:lnTo>
                <a:lnTo>
                  <a:pt x="349179" y="167173"/>
                </a:lnTo>
                <a:lnTo>
                  <a:pt x="346133" y="171881"/>
                </a:lnTo>
                <a:lnTo>
                  <a:pt x="342198" y="176924"/>
                </a:lnTo>
                <a:lnTo>
                  <a:pt x="336717" y="183143"/>
                </a:lnTo>
                <a:lnTo>
                  <a:pt x="330206" y="190147"/>
                </a:lnTo>
                <a:lnTo>
                  <a:pt x="323007" y="197674"/>
                </a:lnTo>
                <a:lnTo>
                  <a:pt x="314399" y="204597"/>
                </a:lnTo>
                <a:lnTo>
                  <a:pt x="304849" y="211117"/>
                </a:lnTo>
                <a:lnTo>
                  <a:pt x="294673" y="217369"/>
                </a:lnTo>
                <a:lnTo>
                  <a:pt x="285031" y="222490"/>
                </a:lnTo>
                <a:lnTo>
                  <a:pt x="275746" y="226856"/>
                </a:lnTo>
                <a:lnTo>
                  <a:pt x="266698" y="230718"/>
                </a:lnTo>
                <a:lnTo>
                  <a:pt x="257809" y="234247"/>
                </a:lnTo>
                <a:lnTo>
                  <a:pt x="240312" y="240707"/>
                </a:lnTo>
                <a:lnTo>
                  <a:pt x="232598" y="243763"/>
                </a:lnTo>
                <a:lnTo>
                  <a:pt x="225551" y="246753"/>
                </a:lnTo>
                <a:lnTo>
                  <a:pt x="218947" y="249699"/>
                </a:lnTo>
                <a:lnTo>
                  <a:pt x="211687" y="251663"/>
                </a:lnTo>
                <a:lnTo>
                  <a:pt x="203990" y="252972"/>
                </a:lnTo>
                <a:lnTo>
                  <a:pt x="196001" y="253845"/>
                </a:lnTo>
                <a:lnTo>
                  <a:pt x="188770" y="255379"/>
                </a:lnTo>
                <a:lnTo>
                  <a:pt x="182044" y="257354"/>
                </a:lnTo>
                <a:lnTo>
                  <a:pt x="175656" y="259624"/>
                </a:lnTo>
                <a:lnTo>
                  <a:pt x="168539" y="261137"/>
                </a:lnTo>
                <a:lnTo>
                  <a:pt x="160937" y="262145"/>
                </a:lnTo>
                <a:lnTo>
                  <a:pt x="153011" y="262818"/>
                </a:lnTo>
                <a:lnTo>
                  <a:pt x="145823" y="263266"/>
                </a:lnTo>
                <a:lnTo>
                  <a:pt x="132755" y="263764"/>
                </a:lnTo>
                <a:lnTo>
                  <a:pt x="125651" y="262944"/>
                </a:lnTo>
                <a:lnTo>
                  <a:pt x="118058" y="261445"/>
                </a:lnTo>
                <a:lnTo>
                  <a:pt x="110138" y="259494"/>
                </a:lnTo>
                <a:lnTo>
                  <a:pt x="88638" y="254785"/>
                </a:lnTo>
                <a:lnTo>
                  <a:pt x="76237" y="252196"/>
                </a:lnTo>
                <a:lnTo>
                  <a:pt x="67017" y="249517"/>
                </a:lnTo>
                <a:lnTo>
                  <a:pt x="59919" y="246779"/>
                </a:lnTo>
                <a:lnTo>
                  <a:pt x="49491" y="242149"/>
                </a:lnTo>
                <a:lnTo>
                  <a:pt x="45377" y="240914"/>
                </a:lnTo>
                <a:lnTo>
                  <a:pt x="34290" y="2384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548"/>
          <p:cNvSpPr/>
          <p:nvPr/>
        </p:nvSpPr>
        <p:spPr>
          <a:xfrm>
            <a:off x="3989070" y="3883342"/>
            <a:ext cx="771526" cy="51436"/>
          </a:xfrm>
          <a:custGeom>
            <a:avLst/>
            <a:gdLst/>
            <a:ahLst/>
            <a:cxnLst/>
            <a:rect l="0" t="0" r="0" b="0"/>
            <a:pathLst>
              <a:path w="771526" h="51436">
                <a:moveTo>
                  <a:pt x="0" y="51435"/>
                </a:moveTo>
                <a:lnTo>
                  <a:pt x="18203" y="51435"/>
                </a:lnTo>
                <a:lnTo>
                  <a:pt x="29280" y="50483"/>
                </a:lnTo>
                <a:lnTo>
                  <a:pt x="42380" y="48895"/>
                </a:lnTo>
                <a:lnTo>
                  <a:pt x="56828" y="46884"/>
                </a:lnTo>
                <a:lnTo>
                  <a:pt x="70270" y="45544"/>
                </a:lnTo>
                <a:lnTo>
                  <a:pt x="83042" y="44650"/>
                </a:lnTo>
                <a:lnTo>
                  <a:pt x="95366" y="44054"/>
                </a:lnTo>
                <a:lnTo>
                  <a:pt x="164940" y="35772"/>
                </a:lnTo>
                <a:lnTo>
                  <a:pt x="248567" y="25424"/>
                </a:lnTo>
                <a:lnTo>
                  <a:pt x="276201" y="22664"/>
                </a:lnTo>
                <a:lnTo>
                  <a:pt x="373937" y="13700"/>
                </a:lnTo>
                <a:lnTo>
                  <a:pt x="455754" y="6089"/>
                </a:lnTo>
                <a:lnTo>
                  <a:pt x="504817" y="2706"/>
                </a:lnTo>
                <a:lnTo>
                  <a:pt x="582503" y="1203"/>
                </a:lnTo>
                <a:lnTo>
                  <a:pt x="77152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549"/>
          <p:cNvSpPr/>
          <p:nvPr/>
        </p:nvSpPr>
        <p:spPr>
          <a:xfrm>
            <a:off x="4100512" y="4003859"/>
            <a:ext cx="347473" cy="248088"/>
          </a:xfrm>
          <a:custGeom>
            <a:avLst/>
            <a:gdLst/>
            <a:ahLst/>
            <a:cxnLst/>
            <a:rect l="0" t="0" r="0" b="0"/>
            <a:pathLst>
              <a:path w="347473" h="248088">
                <a:moveTo>
                  <a:pt x="68580" y="59506"/>
                </a:moveTo>
                <a:lnTo>
                  <a:pt x="77682" y="50404"/>
                </a:lnTo>
                <a:lnTo>
                  <a:pt x="87230" y="43395"/>
                </a:lnTo>
                <a:lnTo>
                  <a:pt x="92444" y="40193"/>
                </a:lnTo>
                <a:lnTo>
                  <a:pt x="98777" y="37105"/>
                </a:lnTo>
                <a:lnTo>
                  <a:pt x="105856" y="34095"/>
                </a:lnTo>
                <a:lnTo>
                  <a:pt x="113433" y="31135"/>
                </a:lnTo>
                <a:lnTo>
                  <a:pt x="129472" y="25306"/>
                </a:lnTo>
                <a:lnTo>
                  <a:pt x="137750" y="22419"/>
                </a:lnTo>
                <a:lnTo>
                  <a:pt x="148983" y="19541"/>
                </a:lnTo>
                <a:lnTo>
                  <a:pt x="162187" y="16670"/>
                </a:lnTo>
                <a:lnTo>
                  <a:pt x="176705" y="13803"/>
                </a:lnTo>
                <a:lnTo>
                  <a:pt x="202996" y="8079"/>
                </a:lnTo>
                <a:lnTo>
                  <a:pt x="215341" y="5219"/>
                </a:lnTo>
                <a:lnTo>
                  <a:pt x="225475" y="3311"/>
                </a:lnTo>
                <a:lnTo>
                  <a:pt x="234137" y="2041"/>
                </a:lnTo>
                <a:lnTo>
                  <a:pt x="241816" y="1193"/>
                </a:lnTo>
                <a:lnTo>
                  <a:pt x="249793" y="628"/>
                </a:lnTo>
                <a:lnTo>
                  <a:pt x="257969" y="251"/>
                </a:lnTo>
                <a:lnTo>
                  <a:pt x="266277" y="0"/>
                </a:lnTo>
                <a:lnTo>
                  <a:pt x="274673" y="786"/>
                </a:lnTo>
                <a:lnTo>
                  <a:pt x="283128" y="2261"/>
                </a:lnTo>
                <a:lnTo>
                  <a:pt x="291622" y="4198"/>
                </a:lnTo>
                <a:lnTo>
                  <a:pt x="299190" y="6441"/>
                </a:lnTo>
                <a:lnTo>
                  <a:pt x="306140" y="8889"/>
                </a:lnTo>
                <a:lnTo>
                  <a:pt x="312678" y="11474"/>
                </a:lnTo>
                <a:lnTo>
                  <a:pt x="317037" y="14150"/>
                </a:lnTo>
                <a:lnTo>
                  <a:pt x="319943" y="16886"/>
                </a:lnTo>
                <a:lnTo>
                  <a:pt x="321880" y="19662"/>
                </a:lnTo>
                <a:lnTo>
                  <a:pt x="324033" y="25288"/>
                </a:lnTo>
                <a:lnTo>
                  <a:pt x="324607" y="28121"/>
                </a:lnTo>
                <a:lnTo>
                  <a:pt x="324037" y="30963"/>
                </a:lnTo>
                <a:lnTo>
                  <a:pt x="320865" y="36660"/>
                </a:lnTo>
                <a:lnTo>
                  <a:pt x="318685" y="40465"/>
                </a:lnTo>
                <a:lnTo>
                  <a:pt x="313722" y="49773"/>
                </a:lnTo>
                <a:lnTo>
                  <a:pt x="310113" y="53970"/>
                </a:lnTo>
                <a:lnTo>
                  <a:pt x="301023" y="61173"/>
                </a:lnTo>
                <a:lnTo>
                  <a:pt x="280645" y="75134"/>
                </a:lnTo>
                <a:lnTo>
                  <a:pt x="271869" y="79449"/>
                </a:lnTo>
                <a:lnTo>
                  <a:pt x="262208" y="83279"/>
                </a:lnTo>
                <a:lnTo>
                  <a:pt x="251958" y="86785"/>
                </a:lnTo>
                <a:lnTo>
                  <a:pt x="234647" y="93884"/>
                </a:lnTo>
                <a:lnTo>
                  <a:pt x="169749" y="121868"/>
                </a:lnTo>
                <a:lnTo>
                  <a:pt x="156981" y="126798"/>
                </a:lnTo>
                <a:lnTo>
                  <a:pt x="147517" y="130085"/>
                </a:lnTo>
                <a:lnTo>
                  <a:pt x="142160" y="131323"/>
                </a:lnTo>
                <a:lnTo>
                  <a:pt x="139541" y="131197"/>
                </a:lnTo>
                <a:lnTo>
                  <a:pt x="138747" y="130159"/>
                </a:lnTo>
                <a:lnTo>
                  <a:pt x="140123" y="128516"/>
                </a:lnTo>
                <a:lnTo>
                  <a:pt x="146732" y="124149"/>
                </a:lnTo>
                <a:lnTo>
                  <a:pt x="156019" y="121574"/>
                </a:lnTo>
                <a:lnTo>
                  <a:pt x="166497" y="119476"/>
                </a:lnTo>
                <a:lnTo>
                  <a:pt x="171958" y="117584"/>
                </a:lnTo>
                <a:lnTo>
                  <a:pt x="177504" y="115369"/>
                </a:lnTo>
                <a:lnTo>
                  <a:pt x="186916" y="112941"/>
                </a:lnTo>
                <a:lnTo>
                  <a:pt x="198906" y="110369"/>
                </a:lnTo>
                <a:lnTo>
                  <a:pt x="212613" y="107702"/>
                </a:lnTo>
                <a:lnTo>
                  <a:pt x="224610" y="105924"/>
                </a:lnTo>
                <a:lnTo>
                  <a:pt x="235465" y="104739"/>
                </a:lnTo>
                <a:lnTo>
                  <a:pt x="245559" y="103948"/>
                </a:lnTo>
                <a:lnTo>
                  <a:pt x="255146" y="104374"/>
                </a:lnTo>
                <a:lnTo>
                  <a:pt x="264395" y="105611"/>
                </a:lnTo>
                <a:lnTo>
                  <a:pt x="273419" y="107387"/>
                </a:lnTo>
                <a:lnTo>
                  <a:pt x="281339" y="108572"/>
                </a:lnTo>
                <a:lnTo>
                  <a:pt x="288525" y="109362"/>
                </a:lnTo>
                <a:lnTo>
                  <a:pt x="295220" y="109888"/>
                </a:lnTo>
                <a:lnTo>
                  <a:pt x="301588" y="111192"/>
                </a:lnTo>
                <a:lnTo>
                  <a:pt x="307739" y="113013"/>
                </a:lnTo>
                <a:lnTo>
                  <a:pt x="313744" y="115179"/>
                </a:lnTo>
                <a:lnTo>
                  <a:pt x="322957" y="120127"/>
                </a:lnTo>
                <a:lnTo>
                  <a:pt x="330226" y="125501"/>
                </a:lnTo>
                <a:lnTo>
                  <a:pt x="336632" y="131064"/>
                </a:lnTo>
                <a:lnTo>
                  <a:pt x="338722" y="134834"/>
                </a:lnTo>
                <a:lnTo>
                  <a:pt x="340115" y="139252"/>
                </a:lnTo>
                <a:lnTo>
                  <a:pt x="341043" y="144102"/>
                </a:lnTo>
                <a:lnTo>
                  <a:pt x="342614" y="150194"/>
                </a:lnTo>
                <a:lnTo>
                  <a:pt x="344615" y="157112"/>
                </a:lnTo>
                <a:lnTo>
                  <a:pt x="346901" y="164581"/>
                </a:lnTo>
                <a:lnTo>
                  <a:pt x="347472" y="170514"/>
                </a:lnTo>
                <a:lnTo>
                  <a:pt x="346901" y="175421"/>
                </a:lnTo>
                <a:lnTo>
                  <a:pt x="345567" y="179645"/>
                </a:lnTo>
                <a:lnTo>
                  <a:pt x="342773" y="184366"/>
                </a:lnTo>
                <a:lnTo>
                  <a:pt x="339006" y="189418"/>
                </a:lnTo>
                <a:lnTo>
                  <a:pt x="334588" y="194692"/>
                </a:lnTo>
                <a:lnTo>
                  <a:pt x="330691" y="199160"/>
                </a:lnTo>
                <a:lnTo>
                  <a:pt x="323822" y="206664"/>
                </a:lnTo>
                <a:lnTo>
                  <a:pt x="318751" y="210951"/>
                </a:lnTo>
                <a:lnTo>
                  <a:pt x="312513" y="215714"/>
                </a:lnTo>
                <a:lnTo>
                  <a:pt x="305497" y="220795"/>
                </a:lnTo>
                <a:lnTo>
                  <a:pt x="297962" y="225134"/>
                </a:lnTo>
                <a:lnTo>
                  <a:pt x="290082" y="228980"/>
                </a:lnTo>
                <a:lnTo>
                  <a:pt x="281970" y="232496"/>
                </a:lnTo>
                <a:lnTo>
                  <a:pt x="273705" y="235792"/>
                </a:lnTo>
                <a:lnTo>
                  <a:pt x="256902" y="241995"/>
                </a:lnTo>
                <a:lnTo>
                  <a:pt x="248420" y="244030"/>
                </a:lnTo>
                <a:lnTo>
                  <a:pt x="239909" y="245387"/>
                </a:lnTo>
                <a:lnTo>
                  <a:pt x="231376" y="246292"/>
                </a:lnTo>
                <a:lnTo>
                  <a:pt x="221879" y="246895"/>
                </a:lnTo>
                <a:lnTo>
                  <a:pt x="211737" y="247297"/>
                </a:lnTo>
                <a:lnTo>
                  <a:pt x="184339" y="247862"/>
                </a:lnTo>
                <a:lnTo>
                  <a:pt x="128338" y="248087"/>
                </a:lnTo>
                <a:lnTo>
                  <a:pt x="117944" y="247139"/>
                </a:lnTo>
                <a:lnTo>
                  <a:pt x="106252" y="245554"/>
                </a:lnTo>
                <a:lnTo>
                  <a:pt x="93694" y="243546"/>
                </a:lnTo>
                <a:lnTo>
                  <a:pt x="81513" y="240301"/>
                </a:lnTo>
                <a:lnTo>
                  <a:pt x="69582" y="236234"/>
                </a:lnTo>
                <a:lnTo>
                  <a:pt x="57818" y="231617"/>
                </a:lnTo>
                <a:lnTo>
                  <a:pt x="48070" y="228539"/>
                </a:lnTo>
                <a:lnTo>
                  <a:pt x="39667" y="226487"/>
                </a:lnTo>
                <a:lnTo>
                  <a:pt x="32159" y="225119"/>
                </a:lnTo>
                <a:lnTo>
                  <a:pt x="25250" y="223255"/>
                </a:lnTo>
                <a:lnTo>
                  <a:pt x="18738" y="221059"/>
                </a:lnTo>
                <a:lnTo>
                  <a:pt x="0" y="2138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550"/>
          <p:cNvSpPr/>
          <p:nvPr/>
        </p:nvSpPr>
        <p:spPr>
          <a:xfrm>
            <a:off x="1828800" y="4735174"/>
            <a:ext cx="299986" cy="571019"/>
          </a:xfrm>
          <a:custGeom>
            <a:avLst/>
            <a:gdLst/>
            <a:ahLst/>
            <a:cxnLst/>
            <a:rect l="0" t="0" r="0" b="0"/>
            <a:pathLst>
              <a:path w="299986" h="571019">
                <a:moveTo>
                  <a:pt x="25717" y="22563"/>
                </a:moveTo>
                <a:lnTo>
                  <a:pt x="21166" y="36216"/>
                </a:lnTo>
                <a:lnTo>
                  <a:pt x="16986" y="53694"/>
                </a:lnTo>
                <a:lnTo>
                  <a:pt x="12947" y="63704"/>
                </a:lnTo>
                <a:lnTo>
                  <a:pt x="10516" y="79583"/>
                </a:lnTo>
                <a:lnTo>
                  <a:pt x="9868" y="89151"/>
                </a:lnTo>
                <a:lnTo>
                  <a:pt x="9436" y="99340"/>
                </a:lnTo>
                <a:lnTo>
                  <a:pt x="8956" y="120821"/>
                </a:lnTo>
                <a:lnTo>
                  <a:pt x="9780" y="131883"/>
                </a:lnTo>
                <a:lnTo>
                  <a:pt x="11283" y="143068"/>
                </a:lnTo>
                <a:lnTo>
                  <a:pt x="13237" y="154335"/>
                </a:lnTo>
                <a:lnTo>
                  <a:pt x="17948" y="171934"/>
                </a:lnTo>
                <a:lnTo>
                  <a:pt x="23216" y="186105"/>
                </a:lnTo>
                <a:lnTo>
                  <a:pt x="30585" y="203841"/>
                </a:lnTo>
                <a:lnTo>
                  <a:pt x="32643" y="212034"/>
                </a:lnTo>
                <a:lnTo>
                  <a:pt x="38638" y="223929"/>
                </a:lnTo>
                <a:lnTo>
                  <a:pt x="42903" y="231103"/>
                </a:lnTo>
                <a:lnTo>
                  <a:pt x="48604" y="237790"/>
                </a:lnTo>
                <a:lnTo>
                  <a:pt x="55263" y="244153"/>
                </a:lnTo>
                <a:lnTo>
                  <a:pt x="62559" y="250299"/>
                </a:lnTo>
                <a:lnTo>
                  <a:pt x="69328" y="254397"/>
                </a:lnTo>
                <a:lnTo>
                  <a:pt x="75746" y="257129"/>
                </a:lnTo>
                <a:lnTo>
                  <a:pt x="81930" y="258951"/>
                </a:lnTo>
                <a:lnTo>
                  <a:pt x="87005" y="261117"/>
                </a:lnTo>
                <a:lnTo>
                  <a:pt x="95184" y="266065"/>
                </a:lnTo>
                <a:lnTo>
                  <a:pt x="99650" y="266812"/>
                </a:lnTo>
                <a:lnTo>
                  <a:pt x="104534" y="266359"/>
                </a:lnTo>
                <a:lnTo>
                  <a:pt x="109694" y="265104"/>
                </a:lnTo>
                <a:lnTo>
                  <a:pt x="117967" y="263709"/>
                </a:lnTo>
                <a:lnTo>
                  <a:pt x="121507" y="263337"/>
                </a:lnTo>
                <a:lnTo>
                  <a:pt x="130520" y="260383"/>
                </a:lnTo>
                <a:lnTo>
                  <a:pt x="135591" y="258263"/>
                </a:lnTo>
                <a:lnTo>
                  <a:pt x="143765" y="253366"/>
                </a:lnTo>
                <a:lnTo>
                  <a:pt x="151525" y="248015"/>
                </a:lnTo>
                <a:lnTo>
                  <a:pt x="156261" y="245254"/>
                </a:lnTo>
                <a:lnTo>
                  <a:pt x="161324" y="242462"/>
                </a:lnTo>
                <a:lnTo>
                  <a:pt x="167557" y="236789"/>
                </a:lnTo>
                <a:lnTo>
                  <a:pt x="174569" y="229198"/>
                </a:lnTo>
                <a:lnTo>
                  <a:pt x="182102" y="220328"/>
                </a:lnTo>
                <a:lnTo>
                  <a:pt x="189028" y="209651"/>
                </a:lnTo>
                <a:lnTo>
                  <a:pt x="195552" y="197771"/>
                </a:lnTo>
                <a:lnTo>
                  <a:pt x="201805" y="185088"/>
                </a:lnTo>
                <a:lnTo>
                  <a:pt x="207879" y="174728"/>
                </a:lnTo>
                <a:lnTo>
                  <a:pt x="213833" y="165917"/>
                </a:lnTo>
                <a:lnTo>
                  <a:pt x="219708" y="158137"/>
                </a:lnTo>
                <a:lnTo>
                  <a:pt x="225529" y="146284"/>
                </a:lnTo>
                <a:lnTo>
                  <a:pt x="231315" y="131713"/>
                </a:lnTo>
                <a:lnTo>
                  <a:pt x="237077" y="115332"/>
                </a:lnTo>
                <a:lnTo>
                  <a:pt x="240919" y="102507"/>
                </a:lnTo>
                <a:lnTo>
                  <a:pt x="243480" y="92051"/>
                </a:lnTo>
                <a:lnTo>
                  <a:pt x="246325" y="75354"/>
                </a:lnTo>
                <a:lnTo>
                  <a:pt x="247590" y="61583"/>
                </a:lnTo>
                <a:lnTo>
                  <a:pt x="248880" y="52387"/>
                </a:lnTo>
                <a:lnTo>
                  <a:pt x="254293" y="20499"/>
                </a:lnTo>
                <a:lnTo>
                  <a:pt x="255894" y="7993"/>
                </a:lnTo>
                <a:lnTo>
                  <a:pt x="257273" y="4277"/>
                </a:lnTo>
                <a:lnTo>
                  <a:pt x="259146" y="1800"/>
                </a:lnTo>
                <a:lnTo>
                  <a:pt x="261346" y="149"/>
                </a:lnTo>
                <a:lnTo>
                  <a:pt x="262813" y="0"/>
                </a:lnTo>
                <a:lnTo>
                  <a:pt x="263791" y="853"/>
                </a:lnTo>
                <a:lnTo>
                  <a:pt x="264443" y="2375"/>
                </a:lnTo>
                <a:lnTo>
                  <a:pt x="266442" y="12614"/>
                </a:lnTo>
                <a:lnTo>
                  <a:pt x="270183" y="21633"/>
                </a:lnTo>
                <a:lnTo>
                  <a:pt x="273467" y="33374"/>
                </a:lnTo>
                <a:lnTo>
                  <a:pt x="282195" y="69278"/>
                </a:lnTo>
                <a:lnTo>
                  <a:pt x="286238" y="89902"/>
                </a:lnTo>
                <a:lnTo>
                  <a:pt x="289885" y="111270"/>
                </a:lnTo>
                <a:lnTo>
                  <a:pt x="293269" y="133136"/>
                </a:lnTo>
                <a:lnTo>
                  <a:pt x="295525" y="150571"/>
                </a:lnTo>
                <a:lnTo>
                  <a:pt x="297029" y="165052"/>
                </a:lnTo>
                <a:lnTo>
                  <a:pt x="298032" y="177563"/>
                </a:lnTo>
                <a:lnTo>
                  <a:pt x="298700" y="192572"/>
                </a:lnTo>
                <a:lnTo>
                  <a:pt x="299443" y="227028"/>
                </a:lnTo>
                <a:lnTo>
                  <a:pt x="299985" y="324790"/>
                </a:lnTo>
                <a:lnTo>
                  <a:pt x="298097" y="339300"/>
                </a:lnTo>
                <a:lnTo>
                  <a:pt x="294934" y="355641"/>
                </a:lnTo>
                <a:lnTo>
                  <a:pt x="290920" y="373202"/>
                </a:lnTo>
                <a:lnTo>
                  <a:pt x="285386" y="390625"/>
                </a:lnTo>
                <a:lnTo>
                  <a:pt x="278840" y="407955"/>
                </a:lnTo>
                <a:lnTo>
                  <a:pt x="271618" y="425224"/>
                </a:lnTo>
                <a:lnTo>
                  <a:pt x="263946" y="441499"/>
                </a:lnTo>
                <a:lnTo>
                  <a:pt x="255974" y="457111"/>
                </a:lnTo>
                <a:lnTo>
                  <a:pt x="247802" y="472282"/>
                </a:lnTo>
                <a:lnTo>
                  <a:pt x="240448" y="484300"/>
                </a:lnTo>
                <a:lnTo>
                  <a:pt x="233641" y="494218"/>
                </a:lnTo>
                <a:lnTo>
                  <a:pt x="227198" y="502734"/>
                </a:lnTo>
                <a:lnTo>
                  <a:pt x="220998" y="510318"/>
                </a:lnTo>
                <a:lnTo>
                  <a:pt x="214959" y="517277"/>
                </a:lnTo>
                <a:lnTo>
                  <a:pt x="209028" y="523823"/>
                </a:lnTo>
                <a:lnTo>
                  <a:pt x="202217" y="529139"/>
                </a:lnTo>
                <a:lnTo>
                  <a:pt x="194819" y="533635"/>
                </a:lnTo>
                <a:lnTo>
                  <a:pt x="187029" y="537585"/>
                </a:lnTo>
                <a:lnTo>
                  <a:pt x="179931" y="542124"/>
                </a:lnTo>
                <a:lnTo>
                  <a:pt x="173294" y="547054"/>
                </a:lnTo>
                <a:lnTo>
                  <a:pt x="166964" y="552247"/>
                </a:lnTo>
                <a:lnTo>
                  <a:pt x="159887" y="556661"/>
                </a:lnTo>
                <a:lnTo>
                  <a:pt x="152311" y="560555"/>
                </a:lnTo>
                <a:lnTo>
                  <a:pt x="144403" y="564104"/>
                </a:lnTo>
                <a:lnTo>
                  <a:pt x="136273" y="566471"/>
                </a:lnTo>
                <a:lnTo>
                  <a:pt x="127996" y="568048"/>
                </a:lnTo>
                <a:lnTo>
                  <a:pt x="119621" y="569100"/>
                </a:lnTo>
                <a:lnTo>
                  <a:pt x="112132" y="569801"/>
                </a:lnTo>
                <a:lnTo>
                  <a:pt x="105234" y="570269"/>
                </a:lnTo>
                <a:lnTo>
                  <a:pt x="98731" y="570580"/>
                </a:lnTo>
                <a:lnTo>
                  <a:pt x="86425" y="570926"/>
                </a:lnTo>
                <a:lnTo>
                  <a:pt x="80477" y="571018"/>
                </a:lnTo>
                <a:lnTo>
                  <a:pt x="72701" y="570128"/>
                </a:lnTo>
                <a:lnTo>
                  <a:pt x="63707" y="568581"/>
                </a:lnTo>
                <a:lnTo>
                  <a:pt x="53901" y="566598"/>
                </a:lnTo>
                <a:lnTo>
                  <a:pt x="45459" y="565275"/>
                </a:lnTo>
                <a:lnTo>
                  <a:pt x="37926" y="564394"/>
                </a:lnTo>
                <a:lnTo>
                  <a:pt x="30999" y="563806"/>
                </a:lnTo>
                <a:lnTo>
                  <a:pt x="24476" y="561509"/>
                </a:lnTo>
                <a:lnTo>
                  <a:pt x="18222" y="558073"/>
                </a:lnTo>
                <a:lnTo>
                  <a:pt x="0" y="54548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551"/>
          <p:cNvSpPr/>
          <p:nvPr/>
        </p:nvSpPr>
        <p:spPr>
          <a:xfrm>
            <a:off x="2403157" y="4762406"/>
            <a:ext cx="325756" cy="27239"/>
          </a:xfrm>
          <a:custGeom>
            <a:avLst/>
            <a:gdLst/>
            <a:ahLst/>
            <a:cxnLst/>
            <a:rect l="0" t="0" r="0" b="0"/>
            <a:pathLst>
              <a:path w="325756" h="27239">
                <a:moveTo>
                  <a:pt x="0" y="12476"/>
                </a:moveTo>
                <a:lnTo>
                  <a:pt x="9102" y="21578"/>
                </a:lnTo>
                <a:lnTo>
                  <a:pt x="13688" y="24259"/>
                </a:lnTo>
                <a:lnTo>
                  <a:pt x="18650" y="26047"/>
                </a:lnTo>
                <a:lnTo>
                  <a:pt x="23863" y="27238"/>
                </a:lnTo>
                <a:lnTo>
                  <a:pt x="29244" y="27080"/>
                </a:lnTo>
                <a:lnTo>
                  <a:pt x="34736" y="26022"/>
                </a:lnTo>
                <a:lnTo>
                  <a:pt x="40302" y="24364"/>
                </a:lnTo>
                <a:lnTo>
                  <a:pt x="45918" y="23259"/>
                </a:lnTo>
                <a:lnTo>
                  <a:pt x="51567" y="22522"/>
                </a:lnTo>
                <a:lnTo>
                  <a:pt x="57238" y="22031"/>
                </a:lnTo>
                <a:lnTo>
                  <a:pt x="62924" y="21704"/>
                </a:lnTo>
                <a:lnTo>
                  <a:pt x="74321" y="21340"/>
                </a:lnTo>
                <a:lnTo>
                  <a:pt x="80980" y="20290"/>
                </a:lnTo>
                <a:lnTo>
                  <a:pt x="88276" y="18638"/>
                </a:lnTo>
                <a:lnTo>
                  <a:pt x="95999" y="16584"/>
                </a:lnTo>
                <a:lnTo>
                  <a:pt x="109719" y="14262"/>
                </a:lnTo>
                <a:lnTo>
                  <a:pt x="203820" y="905"/>
                </a:lnTo>
                <a:lnTo>
                  <a:pt x="222557" y="0"/>
                </a:lnTo>
                <a:lnTo>
                  <a:pt x="241717" y="348"/>
                </a:lnTo>
                <a:lnTo>
                  <a:pt x="276974" y="2324"/>
                </a:lnTo>
                <a:lnTo>
                  <a:pt x="325755" y="390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552"/>
          <p:cNvSpPr/>
          <p:nvPr/>
        </p:nvSpPr>
        <p:spPr>
          <a:xfrm>
            <a:off x="2488882" y="4826432"/>
            <a:ext cx="308611" cy="42748"/>
          </a:xfrm>
          <a:custGeom>
            <a:avLst/>
            <a:gdLst/>
            <a:ahLst/>
            <a:cxnLst/>
            <a:rect l="0" t="0" r="0" b="0"/>
            <a:pathLst>
              <a:path w="308611" h="42748">
                <a:moveTo>
                  <a:pt x="0" y="42747"/>
                </a:moveTo>
                <a:lnTo>
                  <a:pt x="18203" y="33646"/>
                </a:lnTo>
                <a:lnTo>
                  <a:pt x="25470" y="30964"/>
                </a:lnTo>
                <a:lnTo>
                  <a:pt x="32220" y="29177"/>
                </a:lnTo>
                <a:lnTo>
                  <a:pt x="38625" y="27986"/>
                </a:lnTo>
                <a:lnTo>
                  <a:pt x="45753" y="26239"/>
                </a:lnTo>
                <a:lnTo>
                  <a:pt x="53362" y="24122"/>
                </a:lnTo>
                <a:lnTo>
                  <a:pt x="61292" y="21758"/>
                </a:lnTo>
                <a:lnTo>
                  <a:pt x="69437" y="20182"/>
                </a:lnTo>
                <a:lnTo>
                  <a:pt x="77724" y="19131"/>
                </a:lnTo>
                <a:lnTo>
                  <a:pt x="86106" y="18431"/>
                </a:lnTo>
                <a:lnTo>
                  <a:pt x="94551" y="17012"/>
                </a:lnTo>
                <a:lnTo>
                  <a:pt x="103039" y="15113"/>
                </a:lnTo>
                <a:lnTo>
                  <a:pt x="111555" y="12894"/>
                </a:lnTo>
                <a:lnTo>
                  <a:pt x="120090" y="11415"/>
                </a:lnTo>
                <a:lnTo>
                  <a:pt x="128638" y="10430"/>
                </a:lnTo>
                <a:lnTo>
                  <a:pt x="137193" y="9772"/>
                </a:lnTo>
                <a:lnTo>
                  <a:pt x="145755" y="8382"/>
                </a:lnTo>
                <a:lnTo>
                  <a:pt x="154320" y="6502"/>
                </a:lnTo>
                <a:lnTo>
                  <a:pt x="162887" y="4296"/>
                </a:lnTo>
                <a:lnTo>
                  <a:pt x="170504" y="2826"/>
                </a:lnTo>
                <a:lnTo>
                  <a:pt x="177487" y="1846"/>
                </a:lnTo>
                <a:lnTo>
                  <a:pt x="184047" y="1192"/>
                </a:lnTo>
                <a:lnTo>
                  <a:pt x="191278" y="756"/>
                </a:lnTo>
                <a:lnTo>
                  <a:pt x="206932" y="272"/>
                </a:lnTo>
                <a:lnTo>
                  <a:pt x="240913" y="0"/>
                </a:lnTo>
                <a:lnTo>
                  <a:pt x="253001" y="914"/>
                </a:lnTo>
                <a:lnTo>
                  <a:pt x="308610" y="84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553"/>
          <p:cNvSpPr/>
          <p:nvPr/>
        </p:nvSpPr>
        <p:spPr>
          <a:xfrm>
            <a:off x="2960369" y="4714875"/>
            <a:ext cx="342902" cy="34291"/>
          </a:xfrm>
          <a:custGeom>
            <a:avLst/>
            <a:gdLst/>
            <a:ahLst/>
            <a:cxnLst/>
            <a:rect l="0" t="0" r="0" b="0"/>
            <a:pathLst>
              <a:path w="342902" h="34291">
                <a:moveTo>
                  <a:pt x="0" y="34290"/>
                </a:moveTo>
                <a:lnTo>
                  <a:pt x="120412" y="34290"/>
                </a:lnTo>
                <a:lnTo>
                  <a:pt x="131710" y="33337"/>
                </a:lnTo>
                <a:lnTo>
                  <a:pt x="144957" y="31750"/>
                </a:lnTo>
                <a:lnTo>
                  <a:pt x="159503" y="29739"/>
                </a:lnTo>
                <a:lnTo>
                  <a:pt x="171105" y="27446"/>
                </a:lnTo>
                <a:lnTo>
                  <a:pt x="180746" y="24965"/>
                </a:lnTo>
                <a:lnTo>
                  <a:pt x="189077" y="22358"/>
                </a:lnTo>
                <a:lnTo>
                  <a:pt x="199394" y="20620"/>
                </a:lnTo>
                <a:lnTo>
                  <a:pt x="211035" y="19462"/>
                </a:lnTo>
                <a:lnTo>
                  <a:pt x="240012" y="17831"/>
                </a:lnTo>
                <a:lnTo>
                  <a:pt x="245733" y="17602"/>
                </a:lnTo>
                <a:lnTo>
                  <a:pt x="256215" y="16497"/>
                </a:lnTo>
                <a:lnTo>
                  <a:pt x="285641" y="12730"/>
                </a:lnTo>
                <a:lnTo>
                  <a:pt x="298060" y="10392"/>
                </a:lnTo>
                <a:lnTo>
                  <a:pt x="308245" y="7880"/>
                </a:lnTo>
                <a:lnTo>
                  <a:pt x="34290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554"/>
          <p:cNvSpPr/>
          <p:nvPr/>
        </p:nvSpPr>
        <p:spPr>
          <a:xfrm>
            <a:off x="3270418" y="4577789"/>
            <a:ext cx="332890" cy="471414"/>
          </a:xfrm>
          <a:custGeom>
            <a:avLst/>
            <a:gdLst/>
            <a:ahLst/>
            <a:cxnLst/>
            <a:rect l="0" t="0" r="0" b="0"/>
            <a:pathLst>
              <a:path w="332890" h="471414">
                <a:moveTo>
                  <a:pt x="67141" y="34215"/>
                </a:moveTo>
                <a:lnTo>
                  <a:pt x="80794" y="29665"/>
                </a:lnTo>
                <a:lnTo>
                  <a:pt x="90037" y="24891"/>
                </a:lnTo>
                <a:lnTo>
                  <a:pt x="93835" y="22284"/>
                </a:lnTo>
                <a:lnTo>
                  <a:pt x="102082" y="18641"/>
                </a:lnTo>
                <a:lnTo>
                  <a:pt x="113295" y="14307"/>
                </a:lnTo>
                <a:lnTo>
                  <a:pt x="126486" y="9514"/>
                </a:lnTo>
                <a:lnTo>
                  <a:pt x="138137" y="6318"/>
                </a:lnTo>
                <a:lnTo>
                  <a:pt x="148762" y="4187"/>
                </a:lnTo>
                <a:lnTo>
                  <a:pt x="158702" y="2766"/>
                </a:lnTo>
                <a:lnTo>
                  <a:pt x="167235" y="1820"/>
                </a:lnTo>
                <a:lnTo>
                  <a:pt x="174828" y="1188"/>
                </a:lnTo>
                <a:lnTo>
                  <a:pt x="181795" y="767"/>
                </a:lnTo>
                <a:lnTo>
                  <a:pt x="199696" y="300"/>
                </a:lnTo>
                <a:lnTo>
                  <a:pt x="233131" y="0"/>
                </a:lnTo>
                <a:lnTo>
                  <a:pt x="239714" y="928"/>
                </a:lnTo>
                <a:lnTo>
                  <a:pt x="246007" y="2499"/>
                </a:lnTo>
                <a:lnTo>
                  <a:pt x="252108" y="4499"/>
                </a:lnTo>
                <a:lnTo>
                  <a:pt x="258080" y="6784"/>
                </a:lnTo>
                <a:lnTo>
                  <a:pt x="263966" y="9260"/>
                </a:lnTo>
                <a:lnTo>
                  <a:pt x="269796" y="11864"/>
                </a:lnTo>
                <a:lnTo>
                  <a:pt x="278813" y="17297"/>
                </a:lnTo>
                <a:lnTo>
                  <a:pt x="286947" y="22886"/>
                </a:lnTo>
                <a:lnTo>
                  <a:pt x="296913" y="28545"/>
                </a:lnTo>
                <a:lnTo>
                  <a:pt x="305152" y="36776"/>
                </a:lnTo>
                <a:lnTo>
                  <a:pt x="311989" y="46783"/>
                </a:lnTo>
                <a:lnTo>
                  <a:pt x="318203" y="57581"/>
                </a:lnTo>
                <a:lnTo>
                  <a:pt x="321193" y="65033"/>
                </a:lnTo>
                <a:lnTo>
                  <a:pt x="324139" y="73811"/>
                </a:lnTo>
                <a:lnTo>
                  <a:pt x="327056" y="83472"/>
                </a:lnTo>
                <a:lnTo>
                  <a:pt x="329000" y="91818"/>
                </a:lnTo>
                <a:lnTo>
                  <a:pt x="331161" y="106172"/>
                </a:lnTo>
                <a:lnTo>
                  <a:pt x="331737" y="117429"/>
                </a:lnTo>
                <a:lnTo>
                  <a:pt x="332377" y="147717"/>
                </a:lnTo>
                <a:lnTo>
                  <a:pt x="331595" y="160365"/>
                </a:lnTo>
                <a:lnTo>
                  <a:pt x="330122" y="170703"/>
                </a:lnTo>
                <a:lnTo>
                  <a:pt x="328187" y="179500"/>
                </a:lnTo>
                <a:lnTo>
                  <a:pt x="325944" y="188222"/>
                </a:lnTo>
                <a:lnTo>
                  <a:pt x="323497" y="196894"/>
                </a:lnTo>
                <a:lnTo>
                  <a:pt x="320912" y="205533"/>
                </a:lnTo>
                <a:lnTo>
                  <a:pt x="317284" y="216055"/>
                </a:lnTo>
                <a:lnTo>
                  <a:pt x="308174" y="240445"/>
                </a:lnTo>
                <a:lnTo>
                  <a:pt x="304982" y="250760"/>
                </a:lnTo>
                <a:lnTo>
                  <a:pt x="302854" y="259541"/>
                </a:lnTo>
                <a:lnTo>
                  <a:pt x="301436" y="267300"/>
                </a:lnTo>
                <a:lnTo>
                  <a:pt x="298585" y="275330"/>
                </a:lnTo>
                <a:lnTo>
                  <a:pt x="294780" y="283541"/>
                </a:lnTo>
                <a:lnTo>
                  <a:pt x="282862" y="306210"/>
                </a:lnTo>
                <a:lnTo>
                  <a:pt x="274460" y="319884"/>
                </a:lnTo>
                <a:lnTo>
                  <a:pt x="268219" y="327532"/>
                </a:lnTo>
                <a:lnTo>
                  <a:pt x="261200" y="335487"/>
                </a:lnTo>
                <a:lnTo>
                  <a:pt x="250863" y="349407"/>
                </a:lnTo>
                <a:lnTo>
                  <a:pt x="243093" y="360990"/>
                </a:lnTo>
                <a:lnTo>
                  <a:pt x="233363" y="372867"/>
                </a:lnTo>
                <a:lnTo>
                  <a:pt x="227378" y="379355"/>
                </a:lnTo>
                <a:lnTo>
                  <a:pt x="219003" y="385413"/>
                </a:lnTo>
                <a:lnTo>
                  <a:pt x="208930" y="392233"/>
                </a:lnTo>
                <a:lnTo>
                  <a:pt x="203578" y="396719"/>
                </a:lnTo>
                <a:lnTo>
                  <a:pt x="193502" y="404878"/>
                </a:lnTo>
                <a:lnTo>
                  <a:pt x="185849" y="408505"/>
                </a:lnTo>
                <a:lnTo>
                  <a:pt x="176733" y="412657"/>
                </a:lnTo>
                <a:lnTo>
                  <a:pt x="171635" y="415097"/>
                </a:lnTo>
                <a:lnTo>
                  <a:pt x="165379" y="417677"/>
                </a:lnTo>
                <a:lnTo>
                  <a:pt x="158351" y="420348"/>
                </a:lnTo>
                <a:lnTo>
                  <a:pt x="150807" y="423083"/>
                </a:lnTo>
                <a:lnTo>
                  <a:pt x="141969" y="424905"/>
                </a:lnTo>
                <a:lnTo>
                  <a:pt x="132266" y="426121"/>
                </a:lnTo>
                <a:lnTo>
                  <a:pt x="121988" y="426931"/>
                </a:lnTo>
                <a:lnTo>
                  <a:pt x="112279" y="427470"/>
                </a:lnTo>
                <a:lnTo>
                  <a:pt x="93870" y="428071"/>
                </a:lnTo>
                <a:lnTo>
                  <a:pt x="62890" y="428408"/>
                </a:lnTo>
                <a:lnTo>
                  <a:pt x="52877" y="426551"/>
                </a:lnTo>
                <a:lnTo>
                  <a:pt x="43345" y="423407"/>
                </a:lnTo>
                <a:lnTo>
                  <a:pt x="34132" y="419407"/>
                </a:lnTo>
                <a:lnTo>
                  <a:pt x="27038" y="416740"/>
                </a:lnTo>
                <a:lnTo>
                  <a:pt x="21356" y="414962"/>
                </a:lnTo>
                <a:lnTo>
                  <a:pt x="16615" y="413776"/>
                </a:lnTo>
                <a:lnTo>
                  <a:pt x="13455" y="412033"/>
                </a:lnTo>
                <a:lnTo>
                  <a:pt x="11348" y="409919"/>
                </a:lnTo>
                <a:lnTo>
                  <a:pt x="8054" y="405030"/>
                </a:lnTo>
                <a:lnTo>
                  <a:pt x="0" y="395867"/>
                </a:lnTo>
                <a:lnTo>
                  <a:pt x="473" y="394379"/>
                </a:lnTo>
                <a:lnTo>
                  <a:pt x="4737" y="387734"/>
                </a:lnTo>
                <a:lnTo>
                  <a:pt x="7376" y="379733"/>
                </a:lnTo>
                <a:lnTo>
                  <a:pt x="11369" y="374151"/>
                </a:lnTo>
                <a:lnTo>
                  <a:pt x="13767" y="372282"/>
                </a:lnTo>
                <a:lnTo>
                  <a:pt x="16319" y="371036"/>
                </a:lnTo>
                <a:lnTo>
                  <a:pt x="22646" y="368698"/>
                </a:lnTo>
                <a:lnTo>
                  <a:pt x="31808" y="364485"/>
                </a:lnTo>
                <a:lnTo>
                  <a:pt x="36919" y="362980"/>
                </a:lnTo>
                <a:lnTo>
                  <a:pt x="42230" y="361977"/>
                </a:lnTo>
                <a:lnTo>
                  <a:pt x="47677" y="361309"/>
                </a:lnTo>
                <a:lnTo>
                  <a:pt x="56070" y="359910"/>
                </a:lnTo>
                <a:lnTo>
                  <a:pt x="78096" y="355816"/>
                </a:lnTo>
                <a:lnTo>
                  <a:pt x="87780" y="354343"/>
                </a:lnTo>
                <a:lnTo>
                  <a:pt x="96140" y="353362"/>
                </a:lnTo>
                <a:lnTo>
                  <a:pt x="103619" y="352707"/>
                </a:lnTo>
                <a:lnTo>
                  <a:pt x="111462" y="352271"/>
                </a:lnTo>
                <a:lnTo>
                  <a:pt x="127797" y="351786"/>
                </a:lnTo>
                <a:lnTo>
                  <a:pt x="138058" y="352609"/>
                </a:lnTo>
                <a:lnTo>
                  <a:pt x="149662" y="354111"/>
                </a:lnTo>
                <a:lnTo>
                  <a:pt x="162160" y="356064"/>
                </a:lnTo>
                <a:lnTo>
                  <a:pt x="172397" y="358319"/>
                </a:lnTo>
                <a:lnTo>
                  <a:pt x="181127" y="360774"/>
                </a:lnTo>
                <a:lnTo>
                  <a:pt x="188852" y="363364"/>
                </a:lnTo>
                <a:lnTo>
                  <a:pt x="195907" y="366042"/>
                </a:lnTo>
                <a:lnTo>
                  <a:pt x="202515" y="368781"/>
                </a:lnTo>
                <a:lnTo>
                  <a:pt x="208826" y="371560"/>
                </a:lnTo>
                <a:lnTo>
                  <a:pt x="225998" y="379727"/>
                </a:lnTo>
                <a:lnTo>
                  <a:pt x="235911" y="384571"/>
                </a:lnTo>
                <a:lnTo>
                  <a:pt x="245377" y="389706"/>
                </a:lnTo>
                <a:lnTo>
                  <a:pt x="254545" y="395034"/>
                </a:lnTo>
                <a:lnTo>
                  <a:pt x="263515" y="400491"/>
                </a:lnTo>
                <a:lnTo>
                  <a:pt x="271399" y="405082"/>
                </a:lnTo>
                <a:lnTo>
                  <a:pt x="285240" y="412723"/>
                </a:lnTo>
                <a:lnTo>
                  <a:pt x="295202" y="419293"/>
                </a:lnTo>
                <a:lnTo>
                  <a:pt x="299192" y="422379"/>
                </a:lnTo>
                <a:lnTo>
                  <a:pt x="306165" y="433427"/>
                </a:lnTo>
                <a:lnTo>
                  <a:pt x="312439" y="445958"/>
                </a:lnTo>
                <a:lnTo>
                  <a:pt x="322564" y="460429"/>
                </a:lnTo>
                <a:lnTo>
                  <a:pt x="323538" y="464309"/>
                </a:lnTo>
                <a:lnTo>
                  <a:pt x="323797" y="466677"/>
                </a:lnTo>
                <a:lnTo>
                  <a:pt x="324923" y="468256"/>
                </a:lnTo>
                <a:lnTo>
                  <a:pt x="326626" y="469308"/>
                </a:lnTo>
                <a:lnTo>
                  <a:pt x="332889" y="4714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555"/>
          <p:cNvSpPr/>
          <p:nvPr/>
        </p:nvSpPr>
        <p:spPr>
          <a:xfrm>
            <a:off x="4006215" y="4766310"/>
            <a:ext cx="334328" cy="8564"/>
          </a:xfrm>
          <a:custGeom>
            <a:avLst/>
            <a:gdLst/>
            <a:ahLst/>
            <a:cxnLst/>
            <a:rect l="0" t="0" r="0" b="0"/>
            <a:pathLst>
              <a:path w="334328" h="8564">
                <a:moveTo>
                  <a:pt x="0" y="0"/>
                </a:moveTo>
                <a:lnTo>
                  <a:pt x="4551" y="0"/>
                </a:lnTo>
                <a:lnTo>
                  <a:pt x="6843" y="952"/>
                </a:lnTo>
                <a:lnTo>
                  <a:pt x="9324" y="2540"/>
                </a:lnTo>
                <a:lnTo>
                  <a:pt x="11931" y="4551"/>
                </a:lnTo>
                <a:lnTo>
                  <a:pt x="14622" y="5891"/>
                </a:lnTo>
                <a:lnTo>
                  <a:pt x="17367" y="6785"/>
                </a:lnTo>
                <a:lnTo>
                  <a:pt x="20150" y="7381"/>
                </a:lnTo>
                <a:lnTo>
                  <a:pt x="23911" y="7778"/>
                </a:lnTo>
                <a:lnTo>
                  <a:pt x="28323" y="8043"/>
                </a:lnTo>
                <a:lnTo>
                  <a:pt x="37352" y="8337"/>
                </a:lnTo>
                <a:lnTo>
                  <a:pt x="44541" y="8467"/>
                </a:lnTo>
                <a:lnTo>
                  <a:pt x="148502" y="8563"/>
                </a:lnTo>
                <a:lnTo>
                  <a:pt x="161866" y="7614"/>
                </a:lnTo>
                <a:lnTo>
                  <a:pt x="176491" y="6028"/>
                </a:lnTo>
                <a:lnTo>
                  <a:pt x="191955" y="4018"/>
                </a:lnTo>
                <a:lnTo>
                  <a:pt x="207028" y="2679"/>
                </a:lnTo>
                <a:lnTo>
                  <a:pt x="221838" y="1786"/>
                </a:lnTo>
                <a:lnTo>
                  <a:pt x="257817" y="529"/>
                </a:lnTo>
                <a:lnTo>
                  <a:pt x="285622" y="157"/>
                </a:lnTo>
                <a:lnTo>
                  <a:pt x="33432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556"/>
          <p:cNvSpPr/>
          <p:nvPr/>
        </p:nvSpPr>
        <p:spPr>
          <a:xfrm>
            <a:off x="4451984" y="4646295"/>
            <a:ext cx="214314" cy="257176"/>
          </a:xfrm>
          <a:custGeom>
            <a:avLst/>
            <a:gdLst/>
            <a:ahLst/>
            <a:cxnLst/>
            <a:rect l="0" t="0" r="0" b="0"/>
            <a:pathLst>
              <a:path w="214314" h="257176">
                <a:moveTo>
                  <a:pt x="0" y="0"/>
                </a:moveTo>
                <a:lnTo>
                  <a:pt x="9103" y="9102"/>
                </a:lnTo>
                <a:lnTo>
                  <a:pt x="12736" y="13688"/>
                </a:lnTo>
                <a:lnTo>
                  <a:pt x="16111" y="18650"/>
                </a:lnTo>
                <a:lnTo>
                  <a:pt x="19313" y="23863"/>
                </a:lnTo>
                <a:lnTo>
                  <a:pt x="22401" y="28291"/>
                </a:lnTo>
                <a:lnTo>
                  <a:pt x="28371" y="35752"/>
                </a:lnTo>
                <a:lnTo>
                  <a:pt x="31296" y="40027"/>
                </a:lnTo>
                <a:lnTo>
                  <a:pt x="34200" y="44782"/>
                </a:lnTo>
                <a:lnTo>
                  <a:pt x="37088" y="49857"/>
                </a:lnTo>
                <a:lnTo>
                  <a:pt x="39965" y="54192"/>
                </a:lnTo>
                <a:lnTo>
                  <a:pt x="45703" y="61550"/>
                </a:lnTo>
                <a:lnTo>
                  <a:pt x="68930" y="91709"/>
                </a:lnTo>
                <a:lnTo>
                  <a:pt x="73576" y="97334"/>
                </a:lnTo>
                <a:lnTo>
                  <a:pt x="77626" y="102037"/>
                </a:lnTo>
                <a:lnTo>
                  <a:pt x="81278" y="107077"/>
                </a:lnTo>
                <a:lnTo>
                  <a:pt x="84666" y="112342"/>
                </a:lnTo>
                <a:lnTo>
                  <a:pt x="87876" y="117757"/>
                </a:lnTo>
                <a:lnTo>
                  <a:pt x="92874" y="123272"/>
                </a:lnTo>
                <a:lnTo>
                  <a:pt x="99064" y="128854"/>
                </a:lnTo>
                <a:lnTo>
                  <a:pt x="106047" y="134480"/>
                </a:lnTo>
                <a:lnTo>
                  <a:pt x="112609" y="140136"/>
                </a:lnTo>
                <a:lnTo>
                  <a:pt x="118887" y="145811"/>
                </a:lnTo>
                <a:lnTo>
                  <a:pt x="124979" y="151500"/>
                </a:lnTo>
                <a:lnTo>
                  <a:pt x="129992" y="157197"/>
                </a:lnTo>
                <a:lnTo>
                  <a:pt x="134286" y="162900"/>
                </a:lnTo>
                <a:lnTo>
                  <a:pt x="138102" y="168608"/>
                </a:lnTo>
                <a:lnTo>
                  <a:pt x="141598" y="173365"/>
                </a:lnTo>
                <a:lnTo>
                  <a:pt x="148023" y="181191"/>
                </a:lnTo>
                <a:lnTo>
                  <a:pt x="152022" y="186516"/>
                </a:lnTo>
                <a:lnTo>
                  <a:pt x="161546" y="200054"/>
                </a:lnTo>
                <a:lnTo>
                  <a:pt x="165800" y="205759"/>
                </a:lnTo>
                <a:lnTo>
                  <a:pt x="169588" y="210515"/>
                </a:lnTo>
                <a:lnTo>
                  <a:pt x="173067" y="214638"/>
                </a:lnTo>
                <a:lnTo>
                  <a:pt x="179472" y="221760"/>
                </a:lnTo>
                <a:lnTo>
                  <a:pt x="185493" y="228100"/>
                </a:lnTo>
                <a:lnTo>
                  <a:pt x="214313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557"/>
          <p:cNvSpPr/>
          <p:nvPr/>
        </p:nvSpPr>
        <p:spPr>
          <a:xfrm>
            <a:off x="4494847" y="4620577"/>
            <a:ext cx="137161" cy="274321"/>
          </a:xfrm>
          <a:custGeom>
            <a:avLst/>
            <a:gdLst/>
            <a:ahLst/>
            <a:cxnLst/>
            <a:rect l="0" t="0" r="0" b="0"/>
            <a:pathLst>
              <a:path w="137161" h="274321">
                <a:moveTo>
                  <a:pt x="137160" y="0"/>
                </a:moveTo>
                <a:lnTo>
                  <a:pt x="132610" y="13652"/>
                </a:lnTo>
                <a:lnTo>
                  <a:pt x="129364" y="20532"/>
                </a:lnTo>
                <a:lnTo>
                  <a:pt x="125295" y="27975"/>
                </a:lnTo>
                <a:lnTo>
                  <a:pt x="120677" y="35795"/>
                </a:lnTo>
                <a:lnTo>
                  <a:pt x="116647" y="45771"/>
                </a:lnTo>
                <a:lnTo>
                  <a:pt x="113007" y="57184"/>
                </a:lnTo>
                <a:lnTo>
                  <a:pt x="109628" y="69555"/>
                </a:lnTo>
                <a:lnTo>
                  <a:pt x="106423" y="79707"/>
                </a:lnTo>
                <a:lnTo>
                  <a:pt x="103333" y="88381"/>
                </a:lnTo>
                <a:lnTo>
                  <a:pt x="100322" y="96068"/>
                </a:lnTo>
                <a:lnTo>
                  <a:pt x="94504" y="107861"/>
                </a:lnTo>
                <a:lnTo>
                  <a:pt x="53036" y="185793"/>
                </a:lnTo>
                <a:lnTo>
                  <a:pt x="40321" y="210902"/>
                </a:lnTo>
                <a:lnTo>
                  <a:pt x="37358" y="215849"/>
                </a:lnTo>
                <a:lnTo>
                  <a:pt x="34431" y="220099"/>
                </a:lnTo>
                <a:lnTo>
                  <a:pt x="31526" y="223885"/>
                </a:lnTo>
                <a:lnTo>
                  <a:pt x="28638" y="229267"/>
                </a:lnTo>
                <a:lnTo>
                  <a:pt x="25760" y="235713"/>
                </a:lnTo>
                <a:lnTo>
                  <a:pt x="22888" y="242866"/>
                </a:lnTo>
                <a:lnTo>
                  <a:pt x="19069" y="249541"/>
                </a:lnTo>
                <a:lnTo>
                  <a:pt x="14617" y="255896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558"/>
          <p:cNvSpPr/>
          <p:nvPr/>
        </p:nvSpPr>
        <p:spPr>
          <a:xfrm>
            <a:off x="4229100" y="4991698"/>
            <a:ext cx="728663" cy="82869"/>
          </a:xfrm>
          <a:custGeom>
            <a:avLst/>
            <a:gdLst/>
            <a:ahLst/>
            <a:cxnLst/>
            <a:rect l="0" t="0" r="0" b="0"/>
            <a:pathLst>
              <a:path w="728663" h="82869">
                <a:moveTo>
                  <a:pt x="0" y="74649"/>
                </a:moveTo>
                <a:lnTo>
                  <a:pt x="13652" y="79200"/>
                </a:lnTo>
                <a:lnTo>
                  <a:pt x="27975" y="81434"/>
                </a:lnTo>
                <a:lnTo>
                  <a:pt x="49564" y="82692"/>
                </a:lnTo>
                <a:lnTo>
                  <a:pt x="55902" y="82868"/>
                </a:lnTo>
                <a:lnTo>
                  <a:pt x="68025" y="80525"/>
                </a:lnTo>
                <a:lnTo>
                  <a:pt x="73925" y="78566"/>
                </a:lnTo>
                <a:lnTo>
                  <a:pt x="88100" y="76390"/>
                </a:lnTo>
                <a:lnTo>
                  <a:pt x="107736" y="74470"/>
                </a:lnTo>
                <a:lnTo>
                  <a:pt x="138687" y="70443"/>
                </a:lnTo>
                <a:lnTo>
                  <a:pt x="152465" y="68035"/>
                </a:lnTo>
                <a:lnTo>
                  <a:pt x="164508" y="65477"/>
                </a:lnTo>
                <a:lnTo>
                  <a:pt x="306729" y="30111"/>
                </a:lnTo>
                <a:lnTo>
                  <a:pt x="320691" y="27812"/>
                </a:lnTo>
                <a:lnTo>
                  <a:pt x="334761" y="26279"/>
                </a:lnTo>
                <a:lnTo>
                  <a:pt x="348904" y="25257"/>
                </a:lnTo>
                <a:lnTo>
                  <a:pt x="362143" y="23624"/>
                </a:lnTo>
                <a:lnTo>
                  <a:pt x="374779" y="21582"/>
                </a:lnTo>
                <a:lnTo>
                  <a:pt x="387012" y="19269"/>
                </a:lnTo>
                <a:lnTo>
                  <a:pt x="399931" y="17726"/>
                </a:lnTo>
                <a:lnTo>
                  <a:pt x="413305" y="16698"/>
                </a:lnTo>
                <a:lnTo>
                  <a:pt x="426984" y="16013"/>
                </a:lnTo>
                <a:lnTo>
                  <a:pt x="482823" y="10171"/>
                </a:lnTo>
                <a:lnTo>
                  <a:pt x="546058" y="3130"/>
                </a:lnTo>
                <a:lnTo>
                  <a:pt x="566921" y="1252"/>
                </a:lnTo>
                <a:lnTo>
                  <a:pt x="583687" y="0"/>
                </a:lnTo>
                <a:lnTo>
                  <a:pt x="600580" y="119"/>
                </a:lnTo>
                <a:lnTo>
                  <a:pt x="617556" y="1149"/>
                </a:lnTo>
                <a:lnTo>
                  <a:pt x="634589" y="2790"/>
                </a:lnTo>
                <a:lnTo>
                  <a:pt x="650707" y="3883"/>
                </a:lnTo>
                <a:lnTo>
                  <a:pt x="666214" y="4611"/>
                </a:lnTo>
                <a:lnTo>
                  <a:pt x="703174" y="5638"/>
                </a:lnTo>
                <a:lnTo>
                  <a:pt x="711670" y="5781"/>
                </a:lnTo>
                <a:lnTo>
                  <a:pt x="717334" y="6830"/>
                </a:lnTo>
                <a:lnTo>
                  <a:pt x="721110" y="8481"/>
                </a:lnTo>
                <a:lnTo>
                  <a:pt x="728662" y="1464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559"/>
          <p:cNvSpPr/>
          <p:nvPr/>
        </p:nvSpPr>
        <p:spPr>
          <a:xfrm>
            <a:off x="4254817" y="5109359"/>
            <a:ext cx="359894" cy="350927"/>
          </a:xfrm>
          <a:custGeom>
            <a:avLst/>
            <a:gdLst/>
            <a:ahLst/>
            <a:cxnLst/>
            <a:rect l="0" t="0" r="0" b="0"/>
            <a:pathLst>
              <a:path w="359894" h="350927">
                <a:moveTo>
                  <a:pt x="68580" y="77003"/>
                </a:moveTo>
                <a:lnTo>
                  <a:pt x="82233" y="67902"/>
                </a:lnTo>
                <a:lnTo>
                  <a:pt x="91475" y="63433"/>
                </a:lnTo>
                <a:lnTo>
                  <a:pt x="95274" y="62241"/>
                </a:lnTo>
                <a:lnTo>
                  <a:pt x="104574" y="55837"/>
                </a:lnTo>
                <a:lnTo>
                  <a:pt x="109720" y="51462"/>
                </a:lnTo>
                <a:lnTo>
                  <a:pt x="116010" y="47594"/>
                </a:lnTo>
                <a:lnTo>
                  <a:pt x="123059" y="44062"/>
                </a:lnTo>
                <a:lnTo>
                  <a:pt x="130618" y="40755"/>
                </a:lnTo>
                <a:lnTo>
                  <a:pt x="144095" y="34540"/>
                </a:lnTo>
                <a:lnTo>
                  <a:pt x="168269" y="22790"/>
                </a:lnTo>
                <a:lnTo>
                  <a:pt x="175045" y="19906"/>
                </a:lnTo>
                <a:lnTo>
                  <a:pt x="182419" y="17031"/>
                </a:lnTo>
                <a:lnTo>
                  <a:pt x="190192" y="14162"/>
                </a:lnTo>
                <a:lnTo>
                  <a:pt x="197280" y="11296"/>
                </a:lnTo>
                <a:lnTo>
                  <a:pt x="203910" y="8434"/>
                </a:lnTo>
                <a:lnTo>
                  <a:pt x="210235" y="5572"/>
                </a:lnTo>
                <a:lnTo>
                  <a:pt x="216357" y="3665"/>
                </a:lnTo>
                <a:lnTo>
                  <a:pt x="222343" y="2394"/>
                </a:lnTo>
                <a:lnTo>
                  <a:pt x="228239" y="1546"/>
                </a:lnTo>
                <a:lnTo>
                  <a:pt x="234074" y="981"/>
                </a:lnTo>
                <a:lnTo>
                  <a:pt x="239869" y="604"/>
                </a:lnTo>
                <a:lnTo>
                  <a:pt x="245638" y="353"/>
                </a:lnTo>
                <a:lnTo>
                  <a:pt x="257127" y="74"/>
                </a:lnTo>
                <a:lnTo>
                  <a:pt x="262858" y="0"/>
                </a:lnTo>
                <a:lnTo>
                  <a:pt x="267632" y="902"/>
                </a:lnTo>
                <a:lnTo>
                  <a:pt x="275475" y="4445"/>
                </a:lnTo>
                <a:lnTo>
                  <a:pt x="277947" y="7677"/>
                </a:lnTo>
                <a:lnTo>
                  <a:pt x="279596" y="11736"/>
                </a:lnTo>
                <a:lnTo>
                  <a:pt x="281427" y="20373"/>
                </a:lnTo>
                <a:lnTo>
                  <a:pt x="282242" y="27387"/>
                </a:lnTo>
                <a:lnTo>
                  <a:pt x="280554" y="33448"/>
                </a:lnTo>
                <a:lnTo>
                  <a:pt x="277523" y="41299"/>
                </a:lnTo>
                <a:lnTo>
                  <a:pt x="273598" y="50343"/>
                </a:lnTo>
                <a:lnTo>
                  <a:pt x="269076" y="57325"/>
                </a:lnTo>
                <a:lnTo>
                  <a:pt x="258972" y="67622"/>
                </a:lnTo>
                <a:lnTo>
                  <a:pt x="243051" y="82994"/>
                </a:lnTo>
                <a:lnTo>
                  <a:pt x="233472" y="92427"/>
                </a:lnTo>
                <a:lnTo>
                  <a:pt x="227085" y="99668"/>
                </a:lnTo>
                <a:lnTo>
                  <a:pt x="219990" y="110254"/>
                </a:lnTo>
                <a:lnTo>
                  <a:pt x="211756" y="118134"/>
                </a:lnTo>
                <a:lnTo>
                  <a:pt x="200049" y="126403"/>
                </a:lnTo>
                <a:lnTo>
                  <a:pt x="195908" y="127533"/>
                </a:lnTo>
                <a:lnTo>
                  <a:pt x="193471" y="127835"/>
                </a:lnTo>
                <a:lnTo>
                  <a:pt x="192798" y="128036"/>
                </a:lnTo>
                <a:lnTo>
                  <a:pt x="193302" y="128170"/>
                </a:lnTo>
                <a:lnTo>
                  <a:pt x="194591" y="128260"/>
                </a:lnTo>
                <a:lnTo>
                  <a:pt x="196402" y="127367"/>
                </a:lnTo>
                <a:lnTo>
                  <a:pt x="200955" y="123834"/>
                </a:lnTo>
                <a:lnTo>
                  <a:pt x="204455" y="122511"/>
                </a:lnTo>
                <a:lnTo>
                  <a:pt x="213424" y="121042"/>
                </a:lnTo>
                <a:lnTo>
                  <a:pt x="219435" y="119697"/>
                </a:lnTo>
                <a:lnTo>
                  <a:pt x="226300" y="117849"/>
                </a:lnTo>
                <a:lnTo>
                  <a:pt x="233734" y="115663"/>
                </a:lnTo>
                <a:lnTo>
                  <a:pt x="242500" y="114207"/>
                </a:lnTo>
                <a:lnTo>
                  <a:pt x="252155" y="113235"/>
                </a:lnTo>
                <a:lnTo>
                  <a:pt x="271136" y="112156"/>
                </a:lnTo>
                <a:lnTo>
                  <a:pt x="285922" y="111676"/>
                </a:lnTo>
                <a:lnTo>
                  <a:pt x="292532" y="112501"/>
                </a:lnTo>
                <a:lnTo>
                  <a:pt x="298844" y="114003"/>
                </a:lnTo>
                <a:lnTo>
                  <a:pt x="304957" y="115958"/>
                </a:lnTo>
                <a:lnTo>
                  <a:pt x="310937" y="117261"/>
                </a:lnTo>
                <a:lnTo>
                  <a:pt x="316829" y="118129"/>
                </a:lnTo>
                <a:lnTo>
                  <a:pt x="322662" y="118708"/>
                </a:lnTo>
                <a:lnTo>
                  <a:pt x="331682" y="121891"/>
                </a:lnTo>
                <a:lnTo>
                  <a:pt x="335422" y="124073"/>
                </a:lnTo>
                <a:lnTo>
                  <a:pt x="342117" y="131578"/>
                </a:lnTo>
                <a:lnTo>
                  <a:pt x="348267" y="140311"/>
                </a:lnTo>
                <a:lnTo>
                  <a:pt x="354176" y="147367"/>
                </a:lnTo>
                <a:lnTo>
                  <a:pt x="356132" y="151535"/>
                </a:lnTo>
                <a:lnTo>
                  <a:pt x="358306" y="161246"/>
                </a:lnTo>
                <a:lnTo>
                  <a:pt x="359272" y="169372"/>
                </a:lnTo>
                <a:lnTo>
                  <a:pt x="359701" y="177111"/>
                </a:lnTo>
                <a:lnTo>
                  <a:pt x="359893" y="186901"/>
                </a:lnTo>
                <a:lnTo>
                  <a:pt x="358039" y="193130"/>
                </a:lnTo>
                <a:lnTo>
                  <a:pt x="354898" y="200142"/>
                </a:lnTo>
                <a:lnTo>
                  <a:pt x="343915" y="221121"/>
                </a:lnTo>
                <a:lnTo>
                  <a:pt x="340719" y="227374"/>
                </a:lnTo>
                <a:lnTo>
                  <a:pt x="332088" y="236862"/>
                </a:lnTo>
                <a:lnTo>
                  <a:pt x="321902" y="245206"/>
                </a:lnTo>
                <a:lnTo>
                  <a:pt x="311025" y="255265"/>
                </a:lnTo>
                <a:lnTo>
                  <a:pt x="294192" y="271638"/>
                </a:lnTo>
                <a:lnTo>
                  <a:pt x="277138" y="288554"/>
                </a:lnTo>
                <a:lnTo>
                  <a:pt x="270484" y="293285"/>
                </a:lnTo>
                <a:lnTo>
                  <a:pt x="263190" y="297391"/>
                </a:lnTo>
                <a:lnTo>
                  <a:pt x="255470" y="301081"/>
                </a:lnTo>
                <a:lnTo>
                  <a:pt x="247466" y="304493"/>
                </a:lnTo>
                <a:lnTo>
                  <a:pt x="239273" y="307721"/>
                </a:lnTo>
                <a:lnTo>
                  <a:pt x="222548" y="313847"/>
                </a:lnTo>
                <a:lnTo>
                  <a:pt x="171421" y="331292"/>
                </a:lnTo>
                <a:lnTo>
                  <a:pt x="154292" y="337023"/>
                </a:lnTo>
                <a:lnTo>
                  <a:pt x="145724" y="338932"/>
                </a:lnTo>
                <a:lnTo>
                  <a:pt x="137154" y="340205"/>
                </a:lnTo>
                <a:lnTo>
                  <a:pt x="128584" y="341054"/>
                </a:lnTo>
                <a:lnTo>
                  <a:pt x="118107" y="342572"/>
                </a:lnTo>
                <a:lnTo>
                  <a:pt x="93767" y="346799"/>
                </a:lnTo>
                <a:lnTo>
                  <a:pt x="80609" y="348307"/>
                </a:lnTo>
                <a:lnTo>
                  <a:pt x="67075" y="349312"/>
                </a:lnTo>
                <a:lnTo>
                  <a:pt x="35431" y="350728"/>
                </a:lnTo>
                <a:lnTo>
                  <a:pt x="29336" y="350926"/>
                </a:lnTo>
                <a:lnTo>
                  <a:pt x="23367" y="350106"/>
                </a:lnTo>
                <a:lnTo>
                  <a:pt x="17483" y="348607"/>
                </a:lnTo>
                <a:lnTo>
                  <a:pt x="0" y="34275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560"/>
          <p:cNvSpPr/>
          <p:nvPr/>
        </p:nvSpPr>
        <p:spPr>
          <a:xfrm>
            <a:off x="4409122" y="4500562"/>
            <a:ext cx="33100" cy="428626"/>
          </a:xfrm>
          <a:custGeom>
            <a:avLst/>
            <a:gdLst/>
            <a:ahLst/>
            <a:cxnLst/>
            <a:rect l="0" t="0" r="0" b="0"/>
            <a:pathLst>
              <a:path w="33100" h="428626">
                <a:moveTo>
                  <a:pt x="25718" y="428625"/>
                </a:moveTo>
                <a:lnTo>
                  <a:pt x="30269" y="424075"/>
                </a:lnTo>
                <a:lnTo>
                  <a:pt x="31609" y="421781"/>
                </a:lnTo>
                <a:lnTo>
                  <a:pt x="32503" y="419300"/>
                </a:lnTo>
                <a:lnTo>
                  <a:pt x="33099" y="416694"/>
                </a:lnTo>
                <a:lnTo>
                  <a:pt x="32543" y="413051"/>
                </a:lnTo>
                <a:lnTo>
                  <a:pt x="31220" y="408717"/>
                </a:lnTo>
                <a:lnTo>
                  <a:pt x="29386" y="403923"/>
                </a:lnTo>
                <a:lnTo>
                  <a:pt x="28163" y="399774"/>
                </a:lnTo>
                <a:lnTo>
                  <a:pt x="27348" y="396056"/>
                </a:lnTo>
                <a:lnTo>
                  <a:pt x="26442" y="388432"/>
                </a:lnTo>
                <a:lnTo>
                  <a:pt x="26040" y="378694"/>
                </a:lnTo>
                <a:lnTo>
                  <a:pt x="25813" y="367053"/>
                </a:lnTo>
                <a:lnTo>
                  <a:pt x="25726" y="322035"/>
                </a:lnTo>
                <a:lnTo>
                  <a:pt x="24770" y="314702"/>
                </a:lnTo>
                <a:lnTo>
                  <a:pt x="23181" y="306957"/>
                </a:lnTo>
                <a:lnTo>
                  <a:pt x="21169" y="298935"/>
                </a:lnTo>
                <a:lnTo>
                  <a:pt x="19828" y="289778"/>
                </a:lnTo>
                <a:lnTo>
                  <a:pt x="18933" y="279863"/>
                </a:lnTo>
                <a:lnTo>
                  <a:pt x="18337" y="269442"/>
                </a:lnTo>
                <a:lnTo>
                  <a:pt x="16988" y="260591"/>
                </a:lnTo>
                <a:lnTo>
                  <a:pt x="15135" y="252785"/>
                </a:lnTo>
                <a:lnTo>
                  <a:pt x="12948" y="245676"/>
                </a:lnTo>
                <a:lnTo>
                  <a:pt x="11489" y="239031"/>
                </a:lnTo>
                <a:lnTo>
                  <a:pt x="10517" y="232697"/>
                </a:lnTo>
                <a:lnTo>
                  <a:pt x="9869" y="226569"/>
                </a:lnTo>
                <a:lnTo>
                  <a:pt x="9149" y="214680"/>
                </a:lnTo>
                <a:lnTo>
                  <a:pt x="8829" y="202093"/>
                </a:lnTo>
                <a:lnTo>
                  <a:pt x="8687" y="186975"/>
                </a:lnTo>
                <a:lnTo>
                  <a:pt x="7696" y="179895"/>
                </a:lnTo>
                <a:lnTo>
                  <a:pt x="6083" y="173270"/>
                </a:lnTo>
                <a:lnTo>
                  <a:pt x="4055" y="166948"/>
                </a:lnTo>
                <a:lnTo>
                  <a:pt x="2704" y="160829"/>
                </a:lnTo>
                <a:lnTo>
                  <a:pt x="1802" y="154844"/>
                </a:lnTo>
                <a:lnTo>
                  <a:pt x="1201" y="148949"/>
                </a:lnTo>
                <a:lnTo>
                  <a:pt x="801" y="141210"/>
                </a:lnTo>
                <a:lnTo>
                  <a:pt x="356" y="12245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561"/>
          <p:cNvSpPr/>
          <p:nvPr/>
        </p:nvSpPr>
        <p:spPr>
          <a:xfrm>
            <a:off x="1871662" y="5709318"/>
            <a:ext cx="420053" cy="290930"/>
          </a:xfrm>
          <a:custGeom>
            <a:avLst/>
            <a:gdLst/>
            <a:ahLst/>
            <a:cxnLst/>
            <a:rect l="0" t="0" r="0" b="0"/>
            <a:pathLst>
              <a:path w="420053" h="290930">
                <a:moveTo>
                  <a:pt x="420052" y="17111"/>
                </a:moveTo>
                <a:lnTo>
                  <a:pt x="406400" y="12561"/>
                </a:lnTo>
                <a:lnTo>
                  <a:pt x="394617" y="10327"/>
                </a:lnTo>
                <a:lnTo>
                  <a:pt x="382078" y="8381"/>
                </a:lnTo>
                <a:lnTo>
                  <a:pt x="374734" y="6529"/>
                </a:lnTo>
                <a:lnTo>
                  <a:pt x="366980" y="4341"/>
                </a:lnTo>
                <a:lnTo>
                  <a:pt x="355825" y="1911"/>
                </a:lnTo>
                <a:lnTo>
                  <a:pt x="344189" y="543"/>
                </a:lnTo>
                <a:lnTo>
                  <a:pt x="332170" y="137"/>
                </a:lnTo>
                <a:lnTo>
                  <a:pt x="306490" y="0"/>
                </a:lnTo>
                <a:lnTo>
                  <a:pt x="297672" y="942"/>
                </a:lnTo>
                <a:lnTo>
                  <a:pt x="287983" y="2522"/>
                </a:lnTo>
                <a:lnTo>
                  <a:pt x="277713" y="4528"/>
                </a:lnTo>
                <a:lnTo>
                  <a:pt x="268962" y="5865"/>
                </a:lnTo>
                <a:lnTo>
                  <a:pt x="261223" y="6757"/>
                </a:lnTo>
                <a:lnTo>
                  <a:pt x="254159" y="7351"/>
                </a:lnTo>
                <a:lnTo>
                  <a:pt x="244687" y="9652"/>
                </a:lnTo>
                <a:lnTo>
                  <a:pt x="233609" y="13091"/>
                </a:lnTo>
                <a:lnTo>
                  <a:pt x="221462" y="17289"/>
                </a:lnTo>
                <a:lnTo>
                  <a:pt x="210507" y="21992"/>
                </a:lnTo>
                <a:lnTo>
                  <a:pt x="200345" y="27033"/>
                </a:lnTo>
                <a:lnTo>
                  <a:pt x="190714" y="32298"/>
                </a:lnTo>
                <a:lnTo>
                  <a:pt x="180482" y="36761"/>
                </a:lnTo>
                <a:lnTo>
                  <a:pt x="169851" y="40689"/>
                </a:lnTo>
                <a:lnTo>
                  <a:pt x="158954" y="44260"/>
                </a:lnTo>
                <a:lnTo>
                  <a:pt x="149784" y="47593"/>
                </a:lnTo>
                <a:lnTo>
                  <a:pt x="141766" y="50768"/>
                </a:lnTo>
                <a:lnTo>
                  <a:pt x="134516" y="53837"/>
                </a:lnTo>
                <a:lnTo>
                  <a:pt x="130635" y="56835"/>
                </a:lnTo>
                <a:lnTo>
                  <a:pt x="129000" y="59786"/>
                </a:lnTo>
                <a:lnTo>
                  <a:pt x="128862" y="62706"/>
                </a:lnTo>
                <a:lnTo>
                  <a:pt x="130676" y="64653"/>
                </a:lnTo>
                <a:lnTo>
                  <a:pt x="133790" y="65951"/>
                </a:lnTo>
                <a:lnTo>
                  <a:pt x="143282" y="68346"/>
                </a:lnTo>
                <a:lnTo>
                  <a:pt x="157026" y="72585"/>
                </a:lnTo>
                <a:lnTo>
                  <a:pt x="164691" y="74096"/>
                </a:lnTo>
                <a:lnTo>
                  <a:pt x="172659" y="75104"/>
                </a:lnTo>
                <a:lnTo>
                  <a:pt x="180829" y="75775"/>
                </a:lnTo>
                <a:lnTo>
                  <a:pt x="188180" y="76223"/>
                </a:lnTo>
                <a:lnTo>
                  <a:pt x="201428" y="76721"/>
                </a:lnTo>
                <a:lnTo>
                  <a:pt x="213666" y="79482"/>
                </a:lnTo>
                <a:lnTo>
                  <a:pt x="241596" y="89016"/>
                </a:lnTo>
                <a:lnTo>
                  <a:pt x="248694" y="90765"/>
                </a:lnTo>
                <a:lnTo>
                  <a:pt x="261661" y="92709"/>
                </a:lnTo>
                <a:lnTo>
                  <a:pt x="268738" y="95133"/>
                </a:lnTo>
                <a:lnTo>
                  <a:pt x="276314" y="98653"/>
                </a:lnTo>
                <a:lnTo>
                  <a:pt x="284221" y="102905"/>
                </a:lnTo>
                <a:lnTo>
                  <a:pt x="291398" y="107645"/>
                </a:lnTo>
                <a:lnTo>
                  <a:pt x="298088" y="112710"/>
                </a:lnTo>
                <a:lnTo>
                  <a:pt x="304453" y="117991"/>
                </a:lnTo>
                <a:lnTo>
                  <a:pt x="316605" y="126399"/>
                </a:lnTo>
                <a:lnTo>
                  <a:pt x="322512" y="129975"/>
                </a:lnTo>
                <a:lnTo>
                  <a:pt x="326451" y="133311"/>
                </a:lnTo>
                <a:lnTo>
                  <a:pt x="329076" y="136488"/>
                </a:lnTo>
                <a:lnTo>
                  <a:pt x="330827" y="139559"/>
                </a:lnTo>
                <a:lnTo>
                  <a:pt x="332946" y="145416"/>
                </a:lnTo>
                <a:lnTo>
                  <a:pt x="335312" y="153130"/>
                </a:lnTo>
                <a:lnTo>
                  <a:pt x="337841" y="162083"/>
                </a:lnTo>
                <a:lnTo>
                  <a:pt x="339527" y="169004"/>
                </a:lnTo>
                <a:lnTo>
                  <a:pt x="340652" y="174571"/>
                </a:lnTo>
                <a:lnTo>
                  <a:pt x="341401" y="179234"/>
                </a:lnTo>
                <a:lnTo>
                  <a:pt x="340948" y="185201"/>
                </a:lnTo>
                <a:lnTo>
                  <a:pt x="339694" y="192036"/>
                </a:lnTo>
                <a:lnTo>
                  <a:pt x="337905" y="199450"/>
                </a:lnTo>
                <a:lnTo>
                  <a:pt x="335760" y="206298"/>
                </a:lnTo>
                <a:lnTo>
                  <a:pt x="333378" y="212768"/>
                </a:lnTo>
                <a:lnTo>
                  <a:pt x="330837" y="218987"/>
                </a:lnTo>
                <a:lnTo>
                  <a:pt x="327238" y="225037"/>
                </a:lnTo>
                <a:lnTo>
                  <a:pt x="322933" y="230977"/>
                </a:lnTo>
                <a:lnTo>
                  <a:pt x="318159" y="236841"/>
                </a:lnTo>
                <a:lnTo>
                  <a:pt x="307774" y="245896"/>
                </a:lnTo>
                <a:lnTo>
                  <a:pt x="296808" y="253097"/>
                </a:lnTo>
                <a:lnTo>
                  <a:pt x="285585" y="259471"/>
                </a:lnTo>
                <a:lnTo>
                  <a:pt x="274247" y="265480"/>
                </a:lnTo>
                <a:lnTo>
                  <a:pt x="261905" y="271325"/>
                </a:lnTo>
                <a:lnTo>
                  <a:pt x="254613" y="274217"/>
                </a:lnTo>
                <a:lnTo>
                  <a:pt x="246895" y="277098"/>
                </a:lnTo>
                <a:lnTo>
                  <a:pt x="239844" y="279971"/>
                </a:lnTo>
                <a:lnTo>
                  <a:pt x="226930" y="285703"/>
                </a:lnTo>
                <a:lnTo>
                  <a:pt x="219866" y="287613"/>
                </a:lnTo>
                <a:lnTo>
                  <a:pt x="212300" y="288886"/>
                </a:lnTo>
                <a:lnTo>
                  <a:pt x="204398" y="289734"/>
                </a:lnTo>
                <a:lnTo>
                  <a:pt x="196273" y="290301"/>
                </a:lnTo>
                <a:lnTo>
                  <a:pt x="187999" y="290677"/>
                </a:lnTo>
                <a:lnTo>
                  <a:pt x="179625" y="290929"/>
                </a:lnTo>
                <a:lnTo>
                  <a:pt x="172137" y="290144"/>
                </a:lnTo>
                <a:lnTo>
                  <a:pt x="165241" y="288668"/>
                </a:lnTo>
                <a:lnTo>
                  <a:pt x="158738" y="286732"/>
                </a:lnTo>
                <a:lnTo>
                  <a:pt x="149640" y="284489"/>
                </a:lnTo>
                <a:lnTo>
                  <a:pt x="126832" y="279456"/>
                </a:lnTo>
                <a:lnTo>
                  <a:pt x="116939" y="276780"/>
                </a:lnTo>
                <a:lnTo>
                  <a:pt x="108440" y="274044"/>
                </a:lnTo>
                <a:lnTo>
                  <a:pt x="100868" y="271268"/>
                </a:lnTo>
                <a:lnTo>
                  <a:pt x="67458" y="258258"/>
                </a:lnTo>
                <a:lnTo>
                  <a:pt x="58307" y="254076"/>
                </a:lnTo>
                <a:lnTo>
                  <a:pt x="45599" y="246889"/>
                </a:lnTo>
                <a:lnTo>
                  <a:pt x="34236" y="240520"/>
                </a:lnTo>
                <a:lnTo>
                  <a:pt x="23788" y="235467"/>
                </a:lnTo>
                <a:lnTo>
                  <a:pt x="12552" y="231670"/>
                </a:lnTo>
                <a:lnTo>
                  <a:pt x="1841" y="224201"/>
                </a:lnTo>
                <a:lnTo>
                  <a:pt x="1227" y="222799"/>
                </a:lnTo>
                <a:lnTo>
                  <a:pt x="0" y="21427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562"/>
          <p:cNvSpPr/>
          <p:nvPr/>
        </p:nvSpPr>
        <p:spPr>
          <a:xfrm>
            <a:off x="2308859" y="5486400"/>
            <a:ext cx="128589" cy="582930"/>
          </a:xfrm>
          <a:custGeom>
            <a:avLst/>
            <a:gdLst/>
            <a:ahLst/>
            <a:cxnLst/>
            <a:rect l="0" t="0" r="0" b="0"/>
            <a:pathLst>
              <a:path w="128589" h="582930">
                <a:moveTo>
                  <a:pt x="128588" y="0"/>
                </a:moveTo>
                <a:lnTo>
                  <a:pt x="124037" y="18203"/>
                </a:lnTo>
                <a:lnTo>
                  <a:pt x="121803" y="32220"/>
                </a:lnTo>
                <a:lnTo>
                  <a:pt x="119857" y="45753"/>
                </a:lnTo>
                <a:lnTo>
                  <a:pt x="118005" y="53362"/>
                </a:lnTo>
                <a:lnTo>
                  <a:pt x="115818" y="61291"/>
                </a:lnTo>
                <a:lnTo>
                  <a:pt x="108307" y="85343"/>
                </a:lnTo>
                <a:lnTo>
                  <a:pt x="103637" y="99758"/>
                </a:lnTo>
                <a:lnTo>
                  <a:pt x="90829" y="143714"/>
                </a:lnTo>
                <a:lnTo>
                  <a:pt x="54772" y="275508"/>
                </a:lnTo>
                <a:lnTo>
                  <a:pt x="46992" y="306544"/>
                </a:lnTo>
                <a:lnTo>
                  <a:pt x="40853" y="332950"/>
                </a:lnTo>
                <a:lnTo>
                  <a:pt x="27662" y="392340"/>
                </a:lnTo>
                <a:lnTo>
                  <a:pt x="24157" y="407292"/>
                </a:lnTo>
                <a:lnTo>
                  <a:pt x="20867" y="420118"/>
                </a:lnTo>
                <a:lnTo>
                  <a:pt x="17722" y="431526"/>
                </a:lnTo>
                <a:lnTo>
                  <a:pt x="14672" y="441989"/>
                </a:lnTo>
                <a:lnTo>
                  <a:pt x="11284" y="458694"/>
                </a:lnTo>
                <a:lnTo>
                  <a:pt x="8825" y="473421"/>
                </a:lnTo>
                <a:lnTo>
                  <a:pt x="6836" y="481349"/>
                </a:lnTo>
                <a:lnTo>
                  <a:pt x="3039" y="496825"/>
                </a:lnTo>
                <a:lnTo>
                  <a:pt x="1351" y="510053"/>
                </a:lnTo>
                <a:lnTo>
                  <a:pt x="401" y="528211"/>
                </a:lnTo>
                <a:lnTo>
                  <a:pt x="79" y="545522"/>
                </a:lnTo>
                <a:lnTo>
                  <a:pt x="0" y="5829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563"/>
          <p:cNvSpPr/>
          <p:nvPr/>
        </p:nvSpPr>
        <p:spPr>
          <a:xfrm>
            <a:off x="2454980" y="5721862"/>
            <a:ext cx="187307" cy="312495"/>
          </a:xfrm>
          <a:custGeom>
            <a:avLst/>
            <a:gdLst/>
            <a:ahLst/>
            <a:cxnLst/>
            <a:rect l="0" t="0" r="0" b="0"/>
            <a:pathLst>
              <a:path w="187307" h="312495">
                <a:moveTo>
                  <a:pt x="33902" y="73148"/>
                </a:moveTo>
                <a:lnTo>
                  <a:pt x="33902" y="89630"/>
                </a:lnTo>
                <a:lnTo>
                  <a:pt x="32949" y="95566"/>
                </a:lnTo>
                <a:lnTo>
                  <a:pt x="31362" y="102381"/>
                </a:lnTo>
                <a:lnTo>
                  <a:pt x="29351" y="109781"/>
                </a:lnTo>
                <a:lnTo>
                  <a:pt x="27058" y="116620"/>
                </a:lnTo>
                <a:lnTo>
                  <a:pt x="24577" y="123084"/>
                </a:lnTo>
                <a:lnTo>
                  <a:pt x="21970" y="129299"/>
                </a:lnTo>
                <a:lnTo>
                  <a:pt x="20232" y="136299"/>
                </a:lnTo>
                <a:lnTo>
                  <a:pt x="19074" y="143824"/>
                </a:lnTo>
                <a:lnTo>
                  <a:pt x="18302" y="151698"/>
                </a:lnTo>
                <a:lnTo>
                  <a:pt x="16834" y="158852"/>
                </a:lnTo>
                <a:lnTo>
                  <a:pt x="14903" y="165527"/>
                </a:lnTo>
                <a:lnTo>
                  <a:pt x="12664" y="171881"/>
                </a:lnTo>
                <a:lnTo>
                  <a:pt x="11171" y="178022"/>
                </a:lnTo>
                <a:lnTo>
                  <a:pt x="10175" y="184021"/>
                </a:lnTo>
                <a:lnTo>
                  <a:pt x="9512" y="189927"/>
                </a:lnTo>
                <a:lnTo>
                  <a:pt x="8117" y="195768"/>
                </a:lnTo>
                <a:lnTo>
                  <a:pt x="6234" y="201567"/>
                </a:lnTo>
                <a:lnTo>
                  <a:pt x="4027" y="207338"/>
                </a:lnTo>
                <a:lnTo>
                  <a:pt x="2555" y="214043"/>
                </a:lnTo>
                <a:lnTo>
                  <a:pt x="1574" y="221370"/>
                </a:lnTo>
                <a:lnTo>
                  <a:pt x="920" y="229113"/>
                </a:lnTo>
                <a:lnTo>
                  <a:pt x="484" y="236180"/>
                </a:lnTo>
                <a:lnTo>
                  <a:pt x="0" y="249111"/>
                </a:lnTo>
                <a:lnTo>
                  <a:pt x="1776" y="256179"/>
                </a:lnTo>
                <a:lnTo>
                  <a:pt x="4864" y="263749"/>
                </a:lnTo>
                <a:lnTo>
                  <a:pt x="18959" y="291878"/>
                </a:lnTo>
                <a:lnTo>
                  <a:pt x="22035" y="297073"/>
                </a:lnTo>
                <a:lnTo>
                  <a:pt x="25038" y="301489"/>
                </a:lnTo>
                <a:lnTo>
                  <a:pt x="27993" y="305385"/>
                </a:lnTo>
                <a:lnTo>
                  <a:pt x="31867" y="307983"/>
                </a:lnTo>
                <a:lnTo>
                  <a:pt x="36356" y="309714"/>
                </a:lnTo>
                <a:lnTo>
                  <a:pt x="41253" y="310868"/>
                </a:lnTo>
                <a:lnTo>
                  <a:pt x="45470" y="311638"/>
                </a:lnTo>
                <a:lnTo>
                  <a:pt x="49234" y="312152"/>
                </a:lnTo>
                <a:lnTo>
                  <a:pt x="52696" y="312494"/>
                </a:lnTo>
                <a:lnTo>
                  <a:pt x="56909" y="311769"/>
                </a:lnTo>
                <a:lnTo>
                  <a:pt x="61622" y="310334"/>
                </a:lnTo>
                <a:lnTo>
                  <a:pt x="66670" y="308424"/>
                </a:lnTo>
                <a:lnTo>
                  <a:pt x="73845" y="304294"/>
                </a:lnTo>
                <a:lnTo>
                  <a:pt x="82438" y="298683"/>
                </a:lnTo>
                <a:lnTo>
                  <a:pt x="91977" y="292084"/>
                </a:lnTo>
                <a:lnTo>
                  <a:pt x="100241" y="285780"/>
                </a:lnTo>
                <a:lnTo>
                  <a:pt x="107656" y="279673"/>
                </a:lnTo>
                <a:lnTo>
                  <a:pt x="114504" y="273696"/>
                </a:lnTo>
                <a:lnTo>
                  <a:pt x="120974" y="267807"/>
                </a:lnTo>
                <a:lnTo>
                  <a:pt x="133243" y="256183"/>
                </a:lnTo>
                <a:lnTo>
                  <a:pt x="139182" y="249464"/>
                </a:lnTo>
                <a:lnTo>
                  <a:pt x="145046" y="242127"/>
                </a:lnTo>
                <a:lnTo>
                  <a:pt x="150860" y="234378"/>
                </a:lnTo>
                <a:lnTo>
                  <a:pt x="155689" y="226354"/>
                </a:lnTo>
                <a:lnTo>
                  <a:pt x="159861" y="218148"/>
                </a:lnTo>
                <a:lnTo>
                  <a:pt x="163595" y="209820"/>
                </a:lnTo>
                <a:lnTo>
                  <a:pt x="167989" y="198552"/>
                </a:lnTo>
                <a:lnTo>
                  <a:pt x="177951" y="170793"/>
                </a:lnTo>
                <a:lnTo>
                  <a:pt x="181370" y="156342"/>
                </a:lnTo>
                <a:lnTo>
                  <a:pt x="183649" y="141946"/>
                </a:lnTo>
                <a:lnTo>
                  <a:pt x="185168" y="127585"/>
                </a:lnTo>
                <a:lnTo>
                  <a:pt x="186181" y="113250"/>
                </a:lnTo>
                <a:lnTo>
                  <a:pt x="186857" y="98930"/>
                </a:lnTo>
                <a:lnTo>
                  <a:pt x="187306" y="84621"/>
                </a:lnTo>
                <a:lnTo>
                  <a:pt x="186654" y="73176"/>
                </a:lnTo>
                <a:lnTo>
                  <a:pt x="185267" y="63642"/>
                </a:lnTo>
                <a:lnTo>
                  <a:pt x="183389" y="55381"/>
                </a:lnTo>
                <a:lnTo>
                  <a:pt x="181185" y="47968"/>
                </a:lnTo>
                <a:lnTo>
                  <a:pt x="178763" y="41121"/>
                </a:lnTo>
                <a:lnTo>
                  <a:pt x="176196" y="34652"/>
                </a:lnTo>
                <a:lnTo>
                  <a:pt x="172580" y="29386"/>
                </a:lnTo>
                <a:lnTo>
                  <a:pt x="168264" y="24924"/>
                </a:lnTo>
                <a:lnTo>
                  <a:pt x="163482" y="20995"/>
                </a:lnTo>
                <a:lnTo>
                  <a:pt x="158388" y="17425"/>
                </a:lnTo>
                <a:lnTo>
                  <a:pt x="153088" y="14091"/>
                </a:lnTo>
                <a:lnTo>
                  <a:pt x="147649" y="10917"/>
                </a:lnTo>
                <a:lnTo>
                  <a:pt x="142119" y="8800"/>
                </a:lnTo>
                <a:lnTo>
                  <a:pt x="136526" y="7389"/>
                </a:lnTo>
                <a:lnTo>
                  <a:pt x="130893" y="6449"/>
                </a:lnTo>
                <a:lnTo>
                  <a:pt x="125233" y="4869"/>
                </a:lnTo>
                <a:lnTo>
                  <a:pt x="119554" y="2864"/>
                </a:lnTo>
                <a:lnTo>
                  <a:pt x="113863" y="574"/>
                </a:lnTo>
                <a:lnTo>
                  <a:pt x="108165" y="0"/>
                </a:lnTo>
                <a:lnTo>
                  <a:pt x="102460" y="570"/>
                </a:lnTo>
                <a:lnTo>
                  <a:pt x="96753" y="1903"/>
                </a:lnTo>
                <a:lnTo>
                  <a:pt x="91042" y="2791"/>
                </a:lnTo>
                <a:lnTo>
                  <a:pt x="85331" y="3383"/>
                </a:lnTo>
                <a:lnTo>
                  <a:pt x="79618" y="3778"/>
                </a:lnTo>
                <a:lnTo>
                  <a:pt x="73904" y="4993"/>
                </a:lnTo>
                <a:lnTo>
                  <a:pt x="68190" y="6757"/>
                </a:lnTo>
                <a:lnTo>
                  <a:pt x="62476" y="8885"/>
                </a:lnTo>
                <a:lnTo>
                  <a:pt x="56761" y="10303"/>
                </a:lnTo>
                <a:lnTo>
                  <a:pt x="51046" y="11249"/>
                </a:lnTo>
                <a:lnTo>
                  <a:pt x="45332" y="11879"/>
                </a:lnTo>
                <a:lnTo>
                  <a:pt x="41522" y="13252"/>
                </a:lnTo>
                <a:lnTo>
                  <a:pt x="38982" y="15120"/>
                </a:lnTo>
                <a:lnTo>
                  <a:pt x="33902" y="217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564"/>
          <p:cNvSpPr/>
          <p:nvPr/>
        </p:nvSpPr>
        <p:spPr>
          <a:xfrm>
            <a:off x="2703194" y="5726429"/>
            <a:ext cx="51436" cy="548642"/>
          </a:xfrm>
          <a:custGeom>
            <a:avLst/>
            <a:gdLst/>
            <a:ahLst/>
            <a:cxnLst/>
            <a:rect l="0" t="0" r="0" b="0"/>
            <a:pathLst>
              <a:path w="51436" h="548642">
                <a:moveTo>
                  <a:pt x="0" y="0"/>
                </a:moveTo>
                <a:lnTo>
                  <a:pt x="4551" y="13653"/>
                </a:lnTo>
                <a:lnTo>
                  <a:pt x="6845" y="19579"/>
                </a:lnTo>
                <a:lnTo>
                  <a:pt x="9326" y="25436"/>
                </a:lnTo>
                <a:lnTo>
                  <a:pt x="14622" y="37023"/>
                </a:lnTo>
                <a:lnTo>
                  <a:pt x="20152" y="48522"/>
                </a:lnTo>
                <a:lnTo>
                  <a:pt x="22007" y="55209"/>
                </a:lnTo>
                <a:lnTo>
                  <a:pt x="23244" y="62523"/>
                </a:lnTo>
                <a:lnTo>
                  <a:pt x="29780" y="126651"/>
                </a:lnTo>
                <a:lnTo>
                  <a:pt x="31284" y="144442"/>
                </a:lnTo>
                <a:lnTo>
                  <a:pt x="32286" y="159160"/>
                </a:lnTo>
                <a:lnTo>
                  <a:pt x="32954" y="171829"/>
                </a:lnTo>
                <a:lnTo>
                  <a:pt x="33697" y="198607"/>
                </a:lnTo>
                <a:lnTo>
                  <a:pt x="33895" y="212415"/>
                </a:lnTo>
                <a:lnTo>
                  <a:pt x="34979" y="228287"/>
                </a:lnTo>
                <a:lnTo>
                  <a:pt x="36655" y="245537"/>
                </a:lnTo>
                <a:lnTo>
                  <a:pt x="38724" y="263704"/>
                </a:lnTo>
                <a:lnTo>
                  <a:pt x="40104" y="279626"/>
                </a:lnTo>
                <a:lnTo>
                  <a:pt x="41023" y="294050"/>
                </a:lnTo>
                <a:lnTo>
                  <a:pt x="41637" y="307476"/>
                </a:lnTo>
                <a:lnTo>
                  <a:pt x="42318" y="340174"/>
                </a:lnTo>
                <a:lnTo>
                  <a:pt x="42854" y="493086"/>
                </a:lnTo>
                <a:lnTo>
                  <a:pt x="43809" y="509700"/>
                </a:lnTo>
                <a:lnTo>
                  <a:pt x="45399" y="521727"/>
                </a:lnTo>
                <a:lnTo>
                  <a:pt x="51435" y="5486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565"/>
          <p:cNvSpPr/>
          <p:nvPr/>
        </p:nvSpPr>
        <p:spPr>
          <a:xfrm>
            <a:off x="2668904" y="5658393"/>
            <a:ext cx="274137" cy="282350"/>
          </a:xfrm>
          <a:custGeom>
            <a:avLst/>
            <a:gdLst/>
            <a:ahLst/>
            <a:cxnLst/>
            <a:rect l="0" t="0" r="0" b="0"/>
            <a:pathLst>
              <a:path w="274137" h="282350">
                <a:moveTo>
                  <a:pt x="17146" y="128044"/>
                </a:moveTo>
                <a:lnTo>
                  <a:pt x="17146" y="96800"/>
                </a:lnTo>
                <a:lnTo>
                  <a:pt x="18098" y="91974"/>
                </a:lnTo>
                <a:lnTo>
                  <a:pt x="21696" y="84073"/>
                </a:lnTo>
                <a:lnTo>
                  <a:pt x="29077" y="69719"/>
                </a:lnTo>
                <a:lnTo>
                  <a:pt x="32720" y="65348"/>
                </a:lnTo>
                <a:lnTo>
                  <a:pt x="37054" y="61482"/>
                </a:lnTo>
                <a:lnTo>
                  <a:pt x="41848" y="57951"/>
                </a:lnTo>
                <a:lnTo>
                  <a:pt x="46949" y="53693"/>
                </a:lnTo>
                <a:lnTo>
                  <a:pt x="52254" y="48949"/>
                </a:lnTo>
                <a:lnTo>
                  <a:pt x="63230" y="38598"/>
                </a:lnTo>
                <a:lnTo>
                  <a:pt x="74457" y="27648"/>
                </a:lnTo>
                <a:lnTo>
                  <a:pt x="81071" y="23014"/>
                </a:lnTo>
                <a:lnTo>
                  <a:pt x="88337" y="18971"/>
                </a:lnTo>
                <a:lnTo>
                  <a:pt x="96039" y="15324"/>
                </a:lnTo>
                <a:lnTo>
                  <a:pt x="105936" y="11940"/>
                </a:lnTo>
                <a:lnTo>
                  <a:pt x="117297" y="8731"/>
                </a:lnTo>
                <a:lnTo>
                  <a:pt x="129633" y="5640"/>
                </a:lnTo>
                <a:lnTo>
                  <a:pt x="140715" y="3579"/>
                </a:lnTo>
                <a:lnTo>
                  <a:pt x="150960" y="2204"/>
                </a:lnTo>
                <a:lnTo>
                  <a:pt x="160647" y="1289"/>
                </a:lnTo>
                <a:lnTo>
                  <a:pt x="169011" y="679"/>
                </a:lnTo>
                <a:lnTo>
                  <a:pt x="176492" y="271"/>
                </a:lnTo>
                <a:lnTo>
                  <a:pt x="183384" y="0"/>
                </a:lnTo>
                <a:lnTo>
                  <a:pt x="190836" y="771"/>
                </a:lnTo>
                <a:lnTo>
                  <a:pt x="198662" y="2238"/>
                </a:lnTo>
                <a:lnTo>
                  <a:pt x="206736" y="4168"/>
                </a:lnTo>
                <a:lnTo>
                  <a:pt x="214024" y="6408"/>
                </a:lnTo>
                <a:lnTo>
                  <a:pt x="220788" y="8853"/>
                </a:lnTo>
                <a:lnTo>
                  <a:pt x="227202" y="11436"/>
                </a:lnTo>
                <a:lnTo>
                  <a:pt x="232431" y="14111"/>
                </a:lnTo>
                <a:lnTo>
                  <a:pt x="245293" y="22425"/>
                </a:lnTo>
                <a:lnTo>
                  <a:pt x="250206" y="25246"/>
                </a:lnTo>
                <a:lnTo>
                  <a:pt x="255387" y="28080"/>
                </a:lnTo>
                <a:lnTo>
                  <a:pt x="263683" y="36308"/>
                </a:lnTo>
                <a:lnTo>
                  <a:pt x="267229" y="41169"/>
                </a:lnTo>
                <a:lnTo>
                  <a:pt x="271169" y="49110"/>
                </a:lnTo>
                <a:lnTo>
                  <a:pt x="272219" y="52562"/>
                </a:lnTo>
                <a:lnTo>
                  <a:pt x="272919" y="58673"/>
                </a:lnTo>
                <a:lnTo>
                  <a:pt x="273386" y="66556"/>
                </a:lnTo>
                <a:lnTo>
                  <a:pt x="273906" y="84524"/>
                </a:lnTo>
                <a:lnTo>
                  <a:pt x="274136" y="102034"/>
                </a:lnTo>
                <a:lnTo>
                  <a:pt x="273245" y="109752"/>
                </a:lnTo>
                <a:lnTo>
                  <a:pt x="271699" y="116802"/>
                </a:lnTo>
                <a:lnTo>
                  <a:pt x="269715" y="123407"/>
                </a:lnTo>
                <a:lnTo>
                  <a:pt x="266488" y="129715"/>
                </a:lnTo>
                <a:lnTo>
                  <a:pt x="262431" y="135825"/>
                </a:lnTo>
                <a:lnTo>
                  <a:pt x="257822" y="141804"/>
                </a:lnTo>
                <a:lnTo>
                  <a:pt x="252844" y="148648"/>
                </a:lnTo>
                <a:lnTo>
                  <a:pt x="242233" y="163871"/>
                </a:lnTo>
                <a:lnTo>
                  <a:pt x="237689" y="170979"/>
                </a:lnTo>
                <a:lnTo>
                  <a:pt x="233707" y="177622"/>
                </a:lnTo>
                <a:lnTo>
                  <a:pt x="230100" y="183956"/>
                </a:lnTo>
                <a:lnTo>
                  <a:pt x="224838" y="190084"/>
                </a:lnTo>
                <a:lnTo>
                  <a:pt x="218472" y="196074"/>
                </a:lnTo>
                <a:lnTo>
                  <a:pt x="211371" y="201972"/>
                </a:lnTo>
                <a:lnTo>
                  <a:pt x="204731" y="207810"/>
                </a:lnTo>
                <a:lnTo>
                  <a:pt x="192275" y="219376"/>
                </a:lnTo>
                <a:lnTo>
                  <a:pt x="185333" y="224175"/>
                </a:lnTo>
                <a:lnTo>
                  <a:pt x="177848" y="228326"/>
                </a:lnTo>
                <a:lnTo>
                  <a:pt x="149854" y="241833"/>
                </a:lnTo>
                <a:lnTo>
                  <a:pt x="142766" y="244861"/>
                </a:lnTo>
                <a:lnTo>
                  <a:pt x="135182" y="247832"/>
                </a:lnTo>
                <a:lnTo>
                  <a:pt x="127269" y="250765"/>
                </a:lnTo>
                <a:lnTo>
                  <a:pt x="118184" y="253673"/>
                </a:lnTo>
                <a:lnTo>
                  <a:pt x="108317" y="256564"/>
                </a:lnTo>
                <a:lnTo>
                  <a:pt x="97929" y="259445"/>
                </a:lnTo>
                <a:lnTo>
                  <a:pt x="89099" y="261364"/>
                </a:lnTo>
                <a:lnTo>
                  <a:pt x="81307" y="262644"/>
                </a:lnTo>
                <a:lnTo>
                  <a:pt x="74207" y="263497"/>
                </a:lnTo>
                <a:lnTo>
                  <a:pt x="66617" y="265019"/>
                </a:lnTo>
                <a:lnTo>
                  <a:pt x="58699" y="266986"/>
                </a:lnTo>
                <a:lnTo>
                  <a:pt x="50563" y="269250"/>
                </a:lnTo>
                <a:lnTo>
                  <a:pt x="43234" y="270759"/>
                </a:lnTo>
                <a:lnTo>
                  <a:pt x="36442" y="271765"/>
                </a:lnTo>
                <a:lnTo>
                  <a:pt x="30010" y="272436"/>
                </a:lnTo>
                <a:lnTo>
                  <a:pt x="24770" y="272882"/>
                </a:lnTo>
                <a:lnTo>
                  <a:pt x="16406" y="273379"/>
                </a:lnTo>
                <a:lnTo>
                  <a:pt x="12843" y="274464"/>
                </a:lnTo>
                <a:lnTo>
                  <a:pt x="9515" y="276140"/>
                </a:lnTo>
                <a:lnTo>
                  <a:pt x="0" y="28234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566"/>
          <p:cNvSpPr/>
          <p:nvPr/>
        </p:nvSpPr>
        <p:spPr>
          <a:xfrm>
            <a:off x="2994660" y="5666980"/>
            <a:ext cx="248603" cy="247508"/>
          </a:xfrm>
          <a:custGeom>
            <a:avLst/>
            <a:gdLst/>
            <a:ahLst/>
            <a:cxnLst/>
            <a:rect l="0" t="0" r="0" b="0"/>
            <a:pathLst>
              <a:path w="248603" h="247508">
                <a:moveTo>
                  <a:pt x="0" y="179465"/>
                </a:moveTo>
                <a:lnTo>
                  <a:pt x="18203" y="184015"/>
                </a:lnTo>
                <a:lnTo>
                  <a:pt x="24517" y="186308"/>
                </a:lnTo>
                <a:lnTo>
                  <a:pt x="29680" y="188790"/>
                </a:lnTo>
                <a:lnTo>
                  <a:pt x="34074" y="191396"/>
                </a:lnTo>
                <a:lnTo>
                  <a:pt x="38908" y="193134"/>
                </a:lnTo>
                <a:lnTo>
                  <a:pt x="44036" y="194293"/>
                </a:lnTo>
                <a:lnTo>
                  <a:pt x="49360" y="195065"/>
                </a:lnTo>
                <a:lnTo>
                  <a:pt x="53861" y="194627"/>
                </a:lnTo>
                <a:lnTo>
                  <a:pt x="57815" y="193383"/>
                </a:lnTo>
                <a:lnTo>
                  <a:pt x="64748" y="190413"/>
                </a:lnTo>
                <a:lnTo>
                  <a:pt x="71004" y="189093"/>
                </a:lnTo>
                <a:lnTo>
                  <a:pt x="74958" y="187788"/>
                </a:lnTo>
                <a:lnTo>
                  <a:pt x="79500" y="185967"/>
                </a:lnTo>
                <a:lnTo>
                  <a:pt x="84432" y="183800"/>
                </a:lnTo>
                <a:lnTo>
                  <a:pt x="88673" y="182354"/>
                </a:lnTo>
                <a:lnTo>
                  <a:pt x="95925" y="180749"/>
                </a:lnTo>
                <a:lnTo>
                  <a:pt x="100145" y="178416"/>
                </a:lnTo>
                <a:lnTo>
                  <a:pt x="104863" y="174956"/>
                </a:lnTo>
                <a:lnTo>
                  <a:pt x="109913" y="170743"/>
                </a:lnTo>
                <a:lnTo>
                  <a:pt x="114233" y="166983"/>
                </a:lnTo>
                <a:lnTo>
                  <a:pt x="121573" y="160265"/>
                </a:lnTo>
                <a:lnTo>
                  <a:pt x="125816" y="157140"/>
                </a:lnTo>
                <a:lnTo>
                  <a:pt x="130550" y="154104"/>
                </a:lnTo>
                <a:lnTo>
                  <a:pt x="135610" y="151127"/>
                </a:lnTo>
                <a:lnTo>
                  <a:pt x="139937" y="147238"/>
                </a:lnTo>
                <a:lnTo>
                  <a:pt x="143774" y="142740"/>
                </a:lnTo>
                <a:lnTo>
                  <a:pt x="147284" y="137837"/>
                </a:lnTo>
                <a:lnTo>
                  <a:pt x="150576" y="133615"/>
                </a:lnTo>
                <a:lnTo>
                  <a:pt x="156775" y="126384"/>
                </a:lnTo>
                <a:lnTo>
                  <a:pt x="158809" y="122170"/>
                </a:lnTo>
                <a:lnTo>
                  <a:pt x="160165" y="117456"/>
                </a:lnTo>
                <a:lnTo>
                  <a:pt x="161069" y="112408"/>
                </a:lnTo>
                <a:lnTo>
                  <a:pt x="162624" y="107138"/>
                </a:lnTo>
                <a:lnTo>
                  <a:pt x="164614" y="101719"/>
                </a:lnTo>
                <a:lnTo>
                  <a:pt x="166892" y="96202"/>
                </a:lnTo>
                <a:lnTo>
                  <a:pt x="168411" y="89666"/>
                </a:lnTo>
                <a:lnTo>
                  <a:pt x="169424" y="82452"/>
                </a:lnTo>
                <a:lnTo>
                  <a:pt x="170099" y="74784"/>
                </a:lnTo>
                <a:lnTo>
                  <a:pt x="169597" y="66815"/>
                </a:lnTo>
                <a:lnTo>
                  <a:pt x="168309" y="58645"/>
                </a:lnTo>
                <a:lnTo>
                  <a:pt x="166498" y="50341"/>
                </a:lnTo>
                <a:lnTo>
                  <a:pt x="164339" y="42900"/>
                </a:lnTo>
                <a:lnTo>
                  <a:pt x="161947" y="36034"/>
                </a:lnTo>
                <a:lnTo>
                  <a:pt x="159399" y="29552"/>
                </a:lnTo>
                <a:lnTo>
                  <a:pt x="156748" y="24278"/>
                </a:lnTo>
                <a:lnTo>
                  <a:pt x="154029" y="19809"/>
                </a:lnTo>
                <a:lnTo>
                  <a:pt x="148467" y="12304"/>
                </a:lnTo>
                <a:lnTo>
                  <a:pt x="142820" y="5793"/>
                </a:lnTo>
                <a:lnTo>
                  <a:pt x="139028" y="3676"/>
                </a:lnTo>
                <a:lnTo>
                  <a:pt x="134595" y="2265"/>
                </a:lnTo>
                <a:lnTo>
                  <a:pt x="129735" y="1324"/>
                </a:lnTo>
                <a:lnTo>
                  <a:pt x="125542" y="697"/>
                </a:lnTo>
                <a:lnTo>
                  <a:pt x="118344" y="0"/>
                </a:lnTo>
                <a:lnTo>
                  <a:pt x="113186" y="767"/>
                </a:lnTo>
                <a:lnTo>
                  <a:pt x="106890" y="2230"/>
                </a:lnTo>
                <a:lnTo>
                  <a:pt x="99835" y="4158"/>
                </a:lnTo>
                <a:lnTo>
                  <a:pt x="94179" y="6396"/>
                </a:lnTo>
                <a:lnTo>
                  <a:pt x="89456" y="8841"/>
                </a:lnTo>
                <a:lnTo>
                  <a:pt x="85355" y="11423"/>
                </a:lnTo>
                <a:lnTo>
                  <a:pt x="80715" y="15049"/>
                </a:lnTo>
                <a:lnTo>
                  <a:pt x="75718" y="19372"/>
                </a:lnTo>
                <a:lnTo>
                  <a:pt x="70481" y="24159"/>
                </a:lnTo>
                <a:lnTo>
                  <a:pt x="59582" y="34557"/>
                </a:lnTo>
                <a:lnTo>
                  <a:pt x="54009" y="39997"/>
                </a:lnTo>
                <a:lnTo>
                  <a:pt x="49341" y="45529"/>
                </a:lnTo>
                <a:lnTo>
                  <a:pt x="45276" y="51122"/>
                </a:lnTo>
                <a:lnTo>
                  <a:pt x="41614" y="56755"/>
                </a:lnTo>
                <a:lnTo>
                  <a:pt x="37267" y="66226"/>
                </a:lnTo>
                <a:lnTo>
                  <a:pt x="32465" y="78255"/>
                </a:lnTo>
                <a:lnTo>
                  <a:pt x="22049" y="106860"/>
                </a:lnTo>
                <a:lnTo>
                  <a:pt x="11069" y="138623"/>
                </a:lnTo>
                <a:lnTo>
                  <a:pt x="7379" y="151285"/>
                </a:lnTo>
                <a:lnTo>
                  <a:pt x="4919" y="161630"/>
                </a:lnTo>
                <a:lnTo>
                  <a:pt x="3279" y="170433"/>
                </a:lnTo>
                <a:lnTo>
                  <a:pt x="2186" y="180111"/>
                </a:lnTo>
                <a:lnTo>
                  <a:pt x="1457" y="190373"/>
                </a:lnTo>
                <a:lnTo>
                  <a:pt x="971" y="201024"/>
                </a:lnTo>
                <a:lnTo>
                  <a:pt x="1600" y="209077"/>
                </a:lnTo>
                <a:lnTo>
                  <a:pt x="2971" y="215399"/>
                </a:lnTo>
                <a:lnTo>
                  <a:pt x="4838" y="220566"/>
                </a:lnTo>
                <a:lnTo>
                  <a:pt x="7035" y="224963"/>
                </a:lnTo>
                <a:lnTo>
                  <a:pt x="12016" y="232389"/>
                </a:lnTo>
                <a:lnTo>
                  <a:pt x="15631" y="235702"/>
                </a:lnTo>
                <a:lnTo>
                  <a:pt x="19945" y="238864"/>
                </a:lnTo>
                <a:lnTo>
                  <a:pt x="24727" y="241924"/>
                </a:lnTo>
                <a:lnTo>
                  <a:pt x="29819" y="243965"/>
                </a:lnTo>
                <a:lnTo>
                  <a:pt x="35119" y="245325"/>
                </a:lnTo>
                <a:lnTo>
                  <a:pt x="40558" y="246231"/>
                </a:lnTo>
                <a:lnTo>
                  <a:pt x="45136" y="246835"/>
                </a:lnTo>
                <a:lnTo>
                  <a:pt x="52762" y="247507"/>
                </a:lnTo>
                <a:lnTo>
                  <a:pt x="57082" y="246734"/>
                </a:lnTo>
                <a:lnTo>
                  <a:pt x="61867" y="245266"/>
                </a:lnTo>
                <a:lnTo>
                  <a:pt x="66962" y="243335"/>
                </a:lnTo>
                <a:lnTo>
                  <a:pt x="72264" y="242047"/>
                </a:lnTo>
                <a:lnTo>
                  <a:pt x="77703" y="241189"/>
                </a:lnTo>
                <a:lnTo>
                  <a:pt x="83234" y="240616"/>
                </a:lnTo>
                <a:lnTo>
                  <a:pt x="88827" y="239283"/>
                </a:lnTo>
                <a:lnTo>
                  <a:pt x="94460" y="237441"/>
                </a:lnTo>
                <a:lnTo>
                  <a:pt x="100121" y="235260"/>
                </a:lnTo>
                <a:lnTo>
                  <a:pt x="105799" y="232854"/>
                </a:lnTo>
                <a:lnTo>
                  <a:pt x="117189" y="227641"/>
                </a:lnTo>
                <a:lnTo>
                  <a:pt x="148921" y="211989"/>
                </a:lnTo>
                <a:lnTo>
                  <a:pt x="248602" y="1708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67"/>
          <p:cNvSpPr/>
          <p:nvPr/>
        </p:nvSpPr>
        <p:spPr>
          <a:xfrm>
            <a:off x="3354704" y="5668112"/>
            <a:ext cx="24393" cy="41174"/>
          </a:xfrm>
          <a:custGeom>
            <a:avLst/>
            <a:gdLst/>
            <a:ahLst/>
            <a:cxnLst/>
            <a:rect l="0" t="0" r="0" b="0"/>
            <a:pathLst>
              <a:path w="24393" h="41174">
                <a:moveTo>
                  <a:pt x="8573" y="41173"/>
                </a:moveTo>
                <a:lnTo>
                  <a:pt x="4022" y="41173"/>
                </a:lnTo>
                <a:lnTo>
                  <a:pt x="2682" y="40220"/>
                </a:lnTo>
                <a:lnTo>
                  <a:pt x="1788" y="38633"/>
                </a:lnTo>
                <a:lnTo>
                  <a:pt x="1192" y="36622"/>
                </a:lnTo>
                <a:lnTo>
                  <a:pt x="795" y="34329"/>
                </a:lnTo>
                <a:lnTo>
                  <a:pt x="530" y="31848"/>
                </a:lnTo>
                <a:lnTo>
                  <a:pt x="354" y="29241"/>
                </a:lnTo>
                <a:lnTo>
                  <a:pt x="1188" y="26551"/>
                </a:lnTo>
                <a:lnTo>
                  <a:pt x="2698" y="23805"/>
                </a:lnTo>
                <a:lnTo>
                  <a:pt x="4656" y="21022"/>
                </a:lnTo>
                <a:lnTo>
                  <a:pt x="6914" y="18214"/>
                </a:lnTo>
                <a:lnTo>
                  <a:pt x="9372" y="15389"/>
                </a:lnTo>
                <a:lnTo>
                  <a:pt x="11963" y="12554"/>
                </a:lnTo>
                <a:lnTo>
                  <a:pt x="13691" y="9711"/>
                </a:lnTo>
                <a:lnTo>
                  <a:pt x="14842" y="6863"/>
                </a:lnTo>
                <a:lnTo>
                  <a:pt x="15610" y="4012"/>
                </a:lnTo>
                <a:lnTo>
                  <a:pt x="17074" y="2111"/>
                </a:lnTo>
                <a:lnTo>
                  <a:pt x="19003" y="845"/>
                </a:lnTo>
                <a:lnTo>
                  <a:pt x="21241" y="0"/>
                </a:lnTo>
                <a:lnTo>
                  <a:pt x="22734" y="389"/>
                </a:lnTo>
                <a:lnTo>
                  <a:pt x="23728" y="1601"/>
                </a:lnTo>
                <a:lnTo>
                  <a:pt x="24392" y="3362"/>
                </a:lnTo>
                <a:lnTo>
                  <a:pt x="23881" y="4535"/>
                </a:lnTo>
                <a:lnTo>
                  <a:pt x="22589" y="5318"/>
                </a:lnTo>
                <a:lnTo>
                  <a:pt x="20774" y="5839"/>
                </a:lnTo>
                <a:lnTo>
                  <a:pt x="19565" y="7140"/>
                </a:lnTo>
                <a:lnTo>
                  <a:pt x="18758" y="8959"/>
                </a:lnTo>
                <a:lnTo>
                  <a:pt x="18221" y="11125"/>
                </a:lnTo>
                <a:lnTo>
                  <a:pt x="15957" y="12568"/>
                </a:lnTo>
                <a:lnTo>
                  <a:pt x="12543" y="13530"/>
                </a:lnTo>
                <a:lnTo>
                  <a:pt x="0" y="154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68"/>
          <p:cNvSpPr/>
          <p:nvPr/>
        </p:nvSpPr>
        <p:spPr>
          <a:xfrm>
            <a:off x="3363277" y="5846869"/>
            <a:ext cx="32719" cy="59584"/>
          </a:xfrm>
          <a:custGeom>
            <a:avLst/>
            <a:gdLst/>
            <a:ahLst/>
            <a:cxnLst/>
            <a:rect l="0" t="0" r="0" b="0"/>
            <a:pathLst>
              <a:path w="32719" h="59584">
                <a:moveTo>
                  <a:pt x="8573" y="51010"/>
                </a:moveTo>
                <a:lnTo>
                  <a:pt x="24173" y="35410"/>
                </a:lnTo>
                <a:lnTo>
                  <a:pt x="23735" y="34895"/>
                </a:lnTo>
                <a:lnTo>
                  <a:pt x="22491" y="34552"/>
                </a:lnTo>
                <a:lnTo>
                  <a:pt x="20709" y="34323"/>
                </a:lnTo>
                <a:lnTo>
                  <a:pt x="19521" y="33218"/>
                </a:lnTo>
                <a:lnTo>
                  <a:pt x="18729" y="31529"/>
                </a:lnTo>
                <a:lnTo>
                  <a:pt x="18201" y="29450"/>
                </a:lnTo>
                <a:lnTo>
                  <a:pt x="16896" y="26160"/>
                </a:lnTo>
                <a:lnTo>
                  <a:pt x="15074" y="22061"/>
                </a:lnTo>
                <a:lnTo>
                  <a:pt x="9857" y="10897"/>
                </a:lnTo>
                <a:lnTo>
                  <a:pt x="10381" y="9028"/>
                </a:lnTo>
                <a:lnTo>
                  <a:pt x="11683" y="6829"/>
                </a:lnTo>
                <a:lnTo>
                  <a:pt x="16066" y="1008"/>
                </a:lnTo>
                <a:lnTo>
                  <a:pt x="17378" y="531"/>
                </a:lnTo>
                <a:lnTo>
                  <a:pt x="19206" y="212"/>
                </a:lnTo>
                <a:lnTo>
                  <a:pt x="21376" y="0"/>
                </a:lnTo>
                <a:lnTo>
                  <a:pt x="23776" y="811"/>
                </a:lnTo>
                <a:lnTo>
                  <a:pt x="26328" y="2304"/>
                </a:lnTo>
                <a:lnTo>
                  <a:pt x="28982" y="4252"/>
                </a:lnTo>
                <a:lnTo>
                  <a:pt x="30751" y="7456"/>
                </a:lnTo>
                <a:lnTo>
                  <a:pt x="31931" y="11497"/>
                </a:lnTo>
                <a:lnTo>
                  <a:pt x="32718" y="16095"/>
                </a:lnTo>
                <a:lnTo>
                  <a:pt x="32289" y="21067"/>
                </a:lnTo>
                <a:lnTo>
                  <a:pt x="31051" y="26285"/>
                </a:lnTo>
                <a:lnTo>
                  <a:pt x="29273" y="31670"/>
                </a:lnTo>
                <a:lnTo>
                  <a:pt x="27135" y="37164"/>
                </a:lnTo>
                <a:lnTo>
                  <a:pt x="24758" y="42732"/>
                </a:lnTo>
                <a:lnTo>
                  <a:pt x="22220" y="48349"/>
                </a:lnTo>
                <a:lnTo>
                  <a:pt x="19576" y="52094"/>
                </a:lnTo>
                <a:lnTo>
                  <a:pt x="16861" y="54590"/>
                </a:lnTo>
                <a:lnTo>
                  <a:pt x="14098" y="56255"/>
                </a:lnTo>
                <a:lnTo>
                  <a:pt x="11304" y="57364"/>
                </a:lnTo>
                <a:lnTo>
                  <a:pt x="8488" y="58104"/>
                </a:lnTo>
                <a:lnTo>
                  <a:pt x="0" y="595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69"/>
          <p:cNvSpPr/>
          <p:nvPr/>
        </p:nvSpPr>
        <p:spPr>
          <a:xfrm>
            <a:off x="3663314" y="5598302"/>
            <a:ext cx="282894" cy="25259"/>
          </a:xfrm>
          <a:custGeom>
            <a:avLst/>
            <a:gdLst/>
            <a:ahLst/>
            <a:cxnLst/>
            <a:rect l="0" t="0" r="0" b="0"/>
            <a:pathLst>
              <a:path w="282894" h="25259">
                <a:moveTo>
                  <a:pt x="0" y="25258"/>
                </a:moveTo>
                <a:lnTo>
                  <a:pt x="4552" y="20707"/>
                </a:lnTo>
                <a:lnTo>
                  <a:pt x="6844" y="19366"/>
                </a:lnTo>
                <a:lnTo>
                  <a:pt x="9325" y="18472"/>
                </a:lnTo>
                <a:lnTo>
                  <a:pt x="11932" y="17876"/>
                </a:lnTo>
                <a:lnTo>
                  <a:pt x="17480" y="17480"/>
                </a:lnTo>
                <a:lnTo>
                  <a:pt x="24989" y="17214"/>
                </a:lnTo>
                <a:lnTo>
                  <a:pt x="33804" y="17038"/>
                </a:lnTo>
                <a:lnTo>
                  <a:pt x="44444" y="15968"/>
                </a:lnTo>
                <a:lnTo>
                  <a:pt x="56299" y="14302"/>
                </a:lnTo>
                <a:lnTo>
                  <a:pt x="68965" y="12239"/>
                </a:lnTo>
                <a:lnTo>
                  <a:pt x="87888" y="9911"/>
                </a:lnTo>
                <a:lnTo>
                  <a:pt x="136851" y="4785"/>
                </a:lnTo>
                <a:lnTo>
                  <a:pt x="160767" y="3036"/>
                </a:lnTo>
                <a:lnTo>
                  <a:pt x="183378" y="1871"/>
                </a:lnTo>
                <a:lnTo>
                  <a:pt x="240270" y="0"/>
                </a:lnTo>
                <a:lnTo>
                  <a:pt x="246857" y="800"/>
                </a:lnTo>
                <a:lnTo>
                  <a:pt x="252202" y="2285"/>
                </a:lnTo>
                <a:lnTo>
                  <a:pt x="256717" y="4227"/>
                </a:lnTo>
                <a:lnTo>
                  <a:pt x="260680" y="5523"/>
                </a:lnTo>
                <a:lnTo>
                  <a:pt x="264274" y="6386"/>
                </a:lnTo>
                <a:lnTo>
                  <a:pt x="282893" y="81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70"/>
          <p:cNvSpPr/>
          <p:nvPr/>
        </p:nvSpPr>
        <p:spPr>
          <a:xfrm>
            <a:off x="3989070" y="5426392"/>
            <a:ext cx="17146" cy="300038"/>
          </a:xfrm>
          <a:custGeom>
            <a:avLst/>
            <a:gdLst/>
            <a:ahLst/>
            <a:cxnLst/>
            <a:rect l="0" t="0" r="0" b="0"/>
            <a:pathLst>
              <a:path w="17146" h="300038">
                <a:moveTo>
                  <a:pt x="0" y="0"/>
                </a:moveTo>
                <a:lnTo>
                  <a:pt x="0" y="115629"/>
                </a:lnTo>
                <a:lnTo>
                  <a:pt x="952" y="127569"/>
                </a:lnTo>
                <a:lnTo>
                  <a:pt x="2540" y="140291"/>
                </a:lnTo>
                <a:lnTo>
                  <a:pt x="4550" y="153535"/>
                </a:lnTo>
                <a:lnTo>
                  <a:pt x="5891" y="165222"/>
                </a:lnTo>
                <a:lnTo>
                  <a:pt x="6785" y="175870"/>
                </a:lnTo>
                <a:lnTo>
                  <a:pt x="7381" y="185827"/>
                </a:lnTo>
                <a:lnTo>
                  <a:pt x="8042" y="207050"/>
                </a:lnTo>
                <a:lnTo>
                  <a:pt x="8541" y="264793"/>
                </a:lnTo>
                <a:lnTo>
                  <a:pt x="9504" y="270826"/>
                </a:lnTo>
                <a:lnTo>
                  <a:pt x="11098" y="277706"/>
                </a:lnTo>
                <a:lnTo>
                  <a:pt x="17145" y="3000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71"/>
          <p:cNvSpPr/>
          <p:nvPr/>
        </p:nvSpPr>
        <p:spPr>
          <a:xfrm>
            <a:off x="3757612" y="5872162"/>
            <a:ext cx="462916" cy="17146"/>
          </a:xfrm>
          <a:custGeom>
            <a:avLst/>
            <a:gdLst/>
            <a:ahLst/>
            <a:cxnLst/>
            <a:rect l="0" t="0" r="0" b="0"/>
            <a:pathLst>
              <a:path w="462916" h="17146">
                <a:moveTo>
                  <a:pt x="0" y="0"/>
                </a:moveTo>
                <a:lnTo>
                  <a:pt x="19313" y="0"/>
                </a:lnTo>
                <a:lnTo>
                  <a:pt x="26210" y="953"/>
                </a:lnTo>
                <a:lnTo>
                  <a:pt x="46574" y="4551"/>
                </a:lnTo>
                <a:lnTo>
                  <a:pt x="57719" y="5892"/>
                </a:lnTo>
                <a:lnTo>
                  <a:pt x="68959" y="6785"/>
                </a:lnTo>
                <a:lnTo>
                  <a:pt x="80263" y="7381"/>
                </a:lnTo>
                <a:lnTo>
                  <a:pt x="100443" y="8043"/>
                </a:lnTo>
                <a:lnTo>
                  <a:pt x="109824" y="8219"/>
                </a:lnTo>
                <a:lnTo>
                  <a:pt x="118936" y="7385"/>
                </a:lnTo>
                <a:lnTo>
                  <a:pt x="127869" y="5876"/>
                </a:lnTo>
                <a:lnTo>
                  <a:pt x="136681" y="3917"/>
                </a:lnTo>
                <a:lnTo>
                  <a:pt x="147318" y="2611"/>
                </a:lnTo>
                <a:lnTo>
                  <a:pt x="159172" y="1741"/>
                </a:lnTo>
                <a:lnTo>
                  <a:pt x="183138" y="774"/>
                </a:lnTo>
                <a:lnTo>
                  <a:pt x="213648" y="229"/>
                </a:lnTo>
                <a:lnTo>
                  <a:pt x="323504" y="31"/>
                </a:lnTo>
                <a:lnTo>
                  <a:pt x="350924" y="973"/>
                </a:lnTo>
                <a:lnTo>
                  <a:pt x="373015" y="2553"/>
                </a:lnTo>
                <a:lnTo>
                  <a:pt x="391551" y="4560"/>
                </a:lnTo>
                <a:lnTo>
                  <a:pt x="406767" y="5897"/>
                </a:lnTo>
                <a:lnTo>
                  <a:pt x="419768" y="6790"/>
                </a:lnTo>
                <a:lnTo>
                  <a:pt x="431293" y="7383"/>
                </a:lnTo>
                <a:lnTo>
                  <a:pt x="438976" y="8732"/>
                </a:lnTo>
                <a:lnTo>
                  <a:pt x="462915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72"/>
          <p:cNvSpPr/>
          <p:nvPr/>
        </p:nvSpPr>
        <p:spPr>
          <a:xfrm>
            <a:off x="3778391" y="6009336"/>
            <a:ext cx="231464" cy="317169"/>
          </a:xfrm>
          <a:custGeom>
            <a:avLst/>
            <a:gdLst/>
            <a:ahLst/>
            <a:cxnLst/>
            <a:rect l="0" t="0" r="0" b="0"/>
            <a:pathLst>
              <a:path w="231464" h="317169">
                <a:moveTo>
                  <a:pt x="4938" y="85711"/>
                </a:moveTo>
                <a:lnTo>
                  <a:pt x="388" y="81161"/>
                </a:lnTo>
                <a:lnTo>
                  <a:pt x="0" y="79820"/>
                </a:lnTo>
                <a:lnTo>
                  <a:pt x="694" y="78926"/>
                </a:lnTo>
                <a:lnTo>
                  <a:pt x="2108" y="78330"/>
                </a:lnTo>
                <a:lnTo>
                  <a:pt x="8651" y="72941"/>
                </a:lnTo>
                <a:lnTo>
                  <a:pt x="13891" y="67971"/>
                </a:lnTo>
                <a:lnTo>
                  <a:pt x="16622" y="65312"/>
                </a:lnTo>
                <a:lnTo>
                  <a:pt x="22196" y="57277"/>
                </a:lnTo>
                <a:lnTo>
                  <a:pt x="25016" y="52468"/>
                </a:lnTo>
                <a:lnTo>
                  <a:pt x="28801" y="48309"/>
                </a:lnTo>
                <a:lnTo>
                  <a:pt x="33229" y="44584"/>
                </a:lnTo>
                <a:lnTo>
                  <a:pt x="38087" y="41148"/>
                </a:lnTo>
                <a:lnTo>
                  <a:pt x="43229" y="36953"/>
                </a:lnTo>
                <a:lnTo>
                  <a:pt x="48563" y="32250"/>
                </a:lnTo>
                <a:lnTo>
                  <a:pt x="58617" y="22898"/>
                </a:lnTo>
                <a:lnTo>
                  <a:pt x="66261" y="15567"/>
                </a:lnTo>
                <a:lnTo>
                  <a:pt x="71537" y="12278"/>
                </a:lnTo>
                <a:lnTo>
                  <a:pt x="77913" y="9134"/>
                </a:lnTo>
                <a:lnTo>
                  <a:pt x="85020" y="6084"/>
                </a:lnTo>
                <a:lnTo>
                  <a:pt x="90711" y="4051"/>
                </a:lnTo>
                <a:lnTo>
                  <a:pt x="95458" y="2697"/>
                </a:lnTo>
                <a:lnTo>
                  <a:pt x="99575" y="1793"/>
                </a:lnTo>
                <a:lnTo>
                  <a:pt x="104224" y="1191"/>
                </a:lnTo>
                <a:lnTo>
                  <a:pt x="109229" y="789"/>
                </a:lnTo>
                <a:lnTo>
                  <a:pt x="118918" y="343"/>
                </a:lnTo>
                <a:lnTo>
                  <a:pt x="126398" y="145"/>
                </a:lnTo>
                <a:lnTo>
                  <a:pt x="147662" y="0"/>
                </a:lnTo>
                <a:lnTo>
                  <a:pt x="149617" y="948"/>
                </a:lnTo>
                <a:lnTo>
                  <a:pt x="154330" y="4541"/>
                </a:lnTo>
                <a:lnTo>
                  <a:pt x="155968" y="6833"/>
                </a:lnTo>
                <a:lnTo>
                  <a:pt x="161137" y="19895"/>
                </a:lnTo>
                <a:lnTo>
                  <a:pt x="163363" y="24689"/>
                </a:lnTo>
                <a:lnTo>
                  <a:pt x="162942" y="30742"/>
                </a:lnTo>
                <a:lnTo>
                  <a:pt x="160757" y="37635"/>
                </a:lnTo>
                <a:lnTo>
                  <a:pt x="157395" y="45088"/>
                </a:lnTo>
                <a:lnTo>
                  <a:pt x="154201" y="51009"/>
                </a:lnTo>
                <a:lnTo>
                  <a:pt x="148112" y="60128"/>
                </a:lnTo>
                <a:lnTo>
                  <a:pt x="134779" y="79718"/>
                </a:lnTo>
                <a:lnTo>
                  <a:pt x="129599" y="85526"/>
                </a:lnTo>
                <a:lnTo>
                  <a:pt x="124240" y="90350"/>
                </a:lnTo>
                <a:lnTo>
                  <a:pt x="118762" y="94519"/>
                </a:lnTo>
                <a:lnTo>
                  <a:pt x="114159" y="97298"/>
                </a:lnTo>
                <a:lnTo>
                  <a:pt x="110137" y="99151"/>
                </a:lnTo>
                <a:lnTo>
                  <a:pt x="106504" y="100386"/>
                </a:lnTo>
                <a:lnTo>
                  <a:pt x="102176" y="102162"/>
                </a:lnTo>
                <a:lnTo>
                  <a:pt x="97386" y="104298"/>
                </a:lnTo>
                <a:lnTo>
                  <a:pt x="92287" y="106675"/>
                </a:lnTo>
                <a:lnTo>
                  <a:pt x="86984" y="108259"/>
                </a:lnTo>
                <a:lnTo>
                  <a:pt x="81543" y="109316"/>
                </a:lnTo>
                <a:lnTo>
                  <a:pt x="68224" y="111011"/>
                </a:lnTo>
                <a:lnTo>
                  <a:pt x="68084" y="110198"/>
                </a:lnTo>
                <a:lnTo>
                  <a:pt x="72615" y="104011"/>
                </a:lnTo>
                <a:lnTo>
                  <a:pt x="78197" y="103369"/>
                </a:lnTo>
                <a:lnTo>
                  <a:pt x="82353" y="103198"/>
                </a:lnTo>
                <a:lnTo>
                  <a:pt x="86075" y="102132"/>
                </a:lnTo>
                <a:lnTo>
                  <a:pt x="92752" y="98407"/>
                </a:lnTo>
                <a:lnTo>
                  <a:pt x="97770" y="97033"/>
                </a:lnTo>
                <a:lnTo>
                  <a:pt x="103974" y="96116"/>
                </a:lnTo>
                <a:lnTo>
                  <a:pt x="110967" y="95505"/>
                </a:lnTo>
                <a:lnTo>
                  <a:pt x="118487" y="94146"/>
                </a:lnTo>
                <a:lnTo>
                  <a:pt x="126357" y="92286"/>
                </a:lnTo>
                <a:lnTo>
                  <a:pt x="134462" y="90095"/>
                </a:lnTo>
                <a:lnTo>
                  <a:pt x="141770" y="89586"/>
                </a:lnTo>
                <a:lnTo>
                  <a:pt x="148547" y="90199"/>
                </a:lnTo>
                <a:lnTo>
                  <a:pt x="154970" y="91561"/>
                </a:lnTo>
                <a:lnTo>
                  <a:pt x="161157" y="92469"/>
                </a:lnTo>
                <a:lnTo>
                  <a:pt x="167187" y="93074"/>
                </a:lnTo>
                <a:lnTo>
                  <a:pt x="173111" y="93477"/>
                </a:lnTo>
                <a:lnTo>
                  <a:pt x="179919" y="94699"/>
                </a:lnTo>
                <a:lnTo>
                  <a:pt x="187314" y="96465"/>
                </a:lnTo>
                <a:lnTo>
                  <a:pt x="195103" y="98595"/>
                </a:lnTo>
                <a:lnTo>
                  <a:pt x="201247" y="100968"/>
                </a:lnTo>
                <a:lnTo>
                  <a:pt x="206296" y="103502"/>
                </a:lnTo>
                <a:lnTo>
                  <a:pt x="210614" y="106144"/>
                </a:lnTo>
                <a:lnTo>
                  <a:pt x="214446" y="108859"/>
                </a:lnTo>
                <a:lnTo>
                  <a:pt x="221243" y="114414"/>
                </a:lnTo>
                <a:lnTo>
                  <a:pt x="227439" y="122598"/>
                </a:lnTo>
                <a:lnTo>
                  <a:pt x="230424" y="127447"/>
                </a:lnTo>
                <a:lnTo>
                  <a:pt x="231463" y="133538"/>
                </a:lnTo>
                <a:lnTo>
                  <a:pt x="231202" y="140456"/>
                </a:lnTo>
                <a:lnTo>
                  <a:pt x="230076" y="147925"/>
                </a:lnTo>
                <a:lnTo>
                  <a:pt x="228372" y="156715"/>
                </a:lnTo>
                <a:lnTo>
                  <a:pt x="223940" y="176641"/>
                </a:lnTo>
                <a:lnTo>
                  <a:pt x="221424" y="185383"/>
                </a:lnTo>
                <a:lnTo>
                  <a:pt x="218795" y="193117"/>
                </a:lnTo>
                <a:lnTo>
                  <a:pt x="216089" y="200178"/>
                </a:lnTo>
                <a:lnTo>
                  <a:pt x="212381" y="205837"/>
                </a:lnTo>
                <a:lnTo>
                  <a:pt x="208004" y="210563"/>
                </a:lnTo>
                <a:lnTo>
                  <a:pt x="203180" y="214665"/>
                </a:lnTo>
                <a:lnTo>
                  <a:pt x="199012" y="219306"/>
                </a:lnTo>
                <a:lnTo>
                  <a:pt x="195281" y="224304"/>
                </a:lnTo>
                <a:lnTo>
                  <a:pt x="191841" y="229542"/>
                </a:lnTo>
                <a:lnTo>
                  <a:pt x="187642" y="234938"/>
                </a:lnTo>
                <a:lnTo>
                  <a:pt x="182939" y="240441"/>
                </a:lnTo>
                <a:lnTo>
                  <a:pt x="177898" y="246014"/>
                </a:lnTo>
                <a:lnTo>
                  <a:pt x="172632" y="250683"/>
                </a:lnTo>
                <a:lnTo>
                  <a:pt x="167217" y="254747"/>
                </a:lnTo>
                <a:lnTo>
                  <a:pt x="161702" y="258409"/>
                </a:lnTo>
                <a:lnTo>
                  <a:pt x="154215" y="262755"/>
                </a:lnTo>
                <a:lnTo>
                  <a:pt x="135736" y="272665"/>
                </a:lnTo>
                <a:lnTo>
                  <a:pt x="79455" y="301295"/>
                </a:lnTo>
                <a:lnTo>
                  <a:pt x="71761" y="304681"/>
                </a:lnTo>
                <a:lnTo>
                  <a:pt x="63774" y="307891"/>
                </a:lnTo>
                <a:lnTo>
                  <a:pt x="55592" y="310984"/>
                </a:lnTo>
                <a:lnTo>
                  <a:pt x="49185" y="313045"/>
                </a:lnTo>
                <a:lnTo>
                  <a:pt x="43962" y="314420"/>
                </a:lnTo>
                <a:lnTo>
                  <a:pt x="39526" y="315336"/>
                </a:lnTo>
                <a:lnTo>
                  <a:pt x="35617" y="315947"/>
                </a:lnTo>
                <a:lnTo>
                  <a:pt x="32058" y="316355"/>
                </a:lnTo>
                <a:lnTo>
                  <a:pt x="13511" y="3171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73"/>
          <p:cNvSpPr/>
          <p:nvPr/>
        </p:nvSpPr>
        <p:spPr>
          <a:xfrm>
            <a:off x="4326733" y="6190171"/>
            <a:ext cx="185248" cy="435817"/>
          </a:xfrm>
          <a:custGeom>
            <a:avLst/>
            <a:gdLst/>
            <a:ahLst/>
            <a:cxnLst/>
            <a:rect l="0" t="0" r="0" b="0"/>
            <a:pathLst>
              <a:path w="185248" h="435817">
                <a:moveTo>
                  <a:pt x="22382" y="16319"/>
                </a:moveTo>
                <a:lnTo>
                  <a:pt x="8729" y="25420"/>
                </a:lnTo>
                <a:lnTo>
                  <a:pt x="4708" y="29054"/>
                </a:lnTo>
                <a:lnTo>
                  <a:pt x="2026" y="32429"/>
                </a:lnTo>
                <a:lnTo>
                  <a:pt x="239" y="35631"/>
                </a:lnTo>
                <a:lnTo>
                  <a:pt x="0" y="39671"/>
                </a:lnTo>
                <a:lnTo>
                  <a:pt x="2274" y="49240"/>
                </a:lnTo>
                <a:lnTo>
                  <a:pt x="3920" y="59843"/>
                </a:lnTo>
                <a:lnTo>
                  <a:pt x="4358" y="65337"/>
                </a:lnTo>
                <a:lnTo>
                  <a:pt x="3699" y="76620"/>
                </a:lnTo>
                <a:lnTo>
                  <a:pt x="425" y="109477"/>
                </a:lnTo>
                <a:lnTo>
                  <a:pt x="124" y="123192"/>
                </a:lnTo>
                <a:lnTo>
                  <a:pt x="876" y="134240"/>
                </a:lnTo>
                <a:lnTo>
                  <a:pt x="2329" y="143510"/>
                </a:lnTo>
                <a:lnTo>
                  <a:pt x="3298" y="152548"/>
                </a:lnTo>
                <a:lnTo>
                  <a:pt x="3945" y="161431"/>
                </a:lnTo>
                <a:lnTo>
                  <a:pt x="4375" y="170210"/>
                </a:lnTo>
                <a:lnTo>
                  <a:pt x="4854" y="187585"/>
                </a:lnTo>
                <a:lnTo>
                  <a:pt x="4981" y="196219"/>
                </a:lnTo>
                <a:lnTo>
                  <a:pt x="6019" y="207689"/>
                </a:lnTo>
                <a:lnTo>
                  <a:pt x="7663" y="221052"/>
                </a:lnTo>
                <a:lnTo>
                  <a:pt x="9712" y="235675"/>
                </a:lnTo>
                <a:lnTo>
                  <a:pt x="12030" y="247329"/>
                </a:lnTo>
                <a:lnTo>
                  <a:pt x="14528" y="257003"/>
                </a:lnTo>
                <a:lnTo>
                  <a:pt x="17146" y="265357"/>
                </a:lnTo>
                <a:lnTo>
                  <a:pt x="22594" y="277180"/>
                </a:lnTo>
                <a:lnTo>
                  <a:pt x="25381" y="281666"/>
                </a:lnTo>
                <a:lnTo>
                  <a:pt x="28191" y="284657"/>
                </a:lnTo>
                <a:lnTo>
                  <a:pt x="31017" y="286651"/>
                </a:lnTo>
                <a:lnTo>
                  <a:pt x="33854" y="287980"/>
                </a:lnTo>
                <a:lnTo>
                  <a:pt x="35745" y="287914"/>
                </a:lnTo>
                <a:lnTo>
                  <a:pt x="37005" y="286917"/>
                </a:lnTo>
                <a:lnTo>
                  <a:pt x="37846" y="285300"/>
                </a:lnTo>
                <a:lnTo>
                  <a:pt x="39359" y="284222"/>
                </a:lnTo>
                <a:lnTo>
                  <a:pt x="43579" y="283024"/>
                </a:lnTo>
                <a:lnTo>
                  <a:pt x="46038" y="280800"/>
                </a:lnTo>
                <a:lnTo>
                  <a:pt x="51311" y="273248"/>
                </a:lnTo>
                <a:lnTo>
                  <a:pt x="56829" y="266082"/>
                </a:lnTo>
                <a:lnTo>
                  <a:pt x="59634" y="262838"/>
                </a:lnTo>
                <a:lnTo>
                  <a:pt x="65291" y="251613"/>
                </a:lnTo>
                <a:lnTo>
                  <a:pt x="97181" y="172201"/>
                </a:lnTo>
                <a:lnTo>
                  <a:pt x="100823" y="160245"/>
                </a:lnTo>
                <a:lnTo>
                  <a:pt x="103251" y="149417"/>
                </a:lnTo>
                <a:lnTo>
                  <a:pt x="104869" y="139341"/>
                </a:lnTo>
                <a:lnTo>
                  <a:pt x="106901" y="130718"/>
                </a:lnTo>
                <a:lnTo>
                  <a:pt x="109208" y="123065"/>
                </a:lnTo>
                <a:lnTo>
                  <a:pt x="111698" y="116058"/>
                </a:lnTo>
                <a:lnTo>
                  <a:pt x="124305" y="83442"/>
                </a:lnTo>
                <a:lnTo>
                  <a:pt x="129383" y="71545"/>
                </a:lnTo>
                <a:lnTo>
                  <a:pt x="140105" y="48166"/>
                </a:lnTo>
                <a:lnTo>
                  <a:pt x="144679" y="36598"/>
                </a:lnTo>
                <a:lnTo>
                  <a:pt x="148681" y="25076"/>
                </a:lnTo>
                <a:lnTo>
                  <a:pt x="152301" y="13584"/>
                </a:lnTo>
                <a:lnTo>
                  <a:pt x="155667" y="6875"/>
                </a:lnTo>
                <a:lnTo>
                  <a:pt x="158863" y="3356"/>
                </a:lnTo>
                <a:lnTo>
                  <a:pt x="166287" y="0"/>
                </a:lnTo>
                <a:lnTo>
                  <a:pt x="169842" y="7161"/>
                </a:lnTo>
                <a:lnTo>
                  <a:pt x="172123" y="13071"/>
                </a:lnTo>
                <a:lnTo>
                  <a:pt x="174597" y="20821"/>
                </a:lnTo>
                <a:lnTo>
                  <a:pt x="177199" y="29798"/>
                </a:lnTo>
                <a:lnTo>
                  <a:pt x="179886" y="39592"/>
                </a:lnTo>
                <a:lnTo>
                  <a:pt x="181677" y="48027"/>
                </a:lnTo>
                <a:lnTo>
                  <a:pt x="182871" y="55555"/>
                </a:lnTo>
                <a:lnTo>
                  <a:pt x="183667" y="62479"/>
                </a:lnTo>
                <a:lnTo>
                  <a:pt x="184197" y="69952"/>
                </a:lnTo>
                <a:lnTo>
                  <a:pt x="184552" y="77792"/>
                </a:lnTo>
                <a:lnTo>
                  <a:pt x="184788" y="85876"/>
                </a:lnTo>
                <a:lnTo>
                  <a:pt x="185247" y="246917"/>
                </a:lnTo>
                <a:lnTo>
                  <a:pt x="183345" y="271969"/>
                </a:lnTo>
                <a:lnTo>
                  <a:pt x="180174" y="299147"/>
                </a:lnTo>
                <a:lnTo>
                  <a:pt x="176154" y="327744"/>
                </a:lnTo>
                <a:lnTo>
                  <a:pt x="172522" y="349665"/>
                </a:lnTo>
                <a:lnTo>
                  <a:pt x="169148" y="367137"/>
                </a:lnTo>
                <a:lnTo>
                  <a:pt x="165945" y="381643"/>
                </a:lnTo>
                <a:lnTo>
                  <a:pt x="162858" y="392265"/>
                </a:lnTo>
                <a:lnTo>
                  <a:pt x="159848" y="400300"/>
                </a:lnTo>
                <a:lnTo>
                  <a:pt x="156888" y="406609"/>
                </a:lnTo>
                <a:lnTo>
                  <a:pt x="153962" y="411767"/>
                </a:lnTo>
                <a:lnTo>
                  <a:pt x="151059" y="416159"/>
                </a:lnTo>
                <a:lnTo>
                  <a:pt x="145294" y="423578"/>
                </a:lnTo>
                <a:lnTo>
                  <a:pt x="139557" y="430051"/>
                </a:lnTo>
                <a:lnTo>
                  <a:pt x="136693" y="432157"/>
                </a:lnTo>
                <a:lnTo>
                  <a:pt x="130972" y="434499"/>
                </a:lnTo>
                <a:lnTo>
                  <a:pt x="125254" y="435539"/>
                </a:lnTo>
                <a:lnTo>
                  <a:pt x="122396" y="435816"/>
                </a:lnTo>
                <a:lnTo>
                  <a:pt x="118585" y="435048"/>
                </a:lnTo>
                <a:lnTo>
                  <a:pt x="114140" y="433585"/>
                </a:lnTo>
                <a:lnTo>
                  <a:pt x="103862" y="429514"/>
                </a:lnTo>
                <a:lnTo>
                  <a:pt x="82389" y="41922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574"/>
          <p:cNvSpPr/>
          <p:nvPr/>
        </p:nvSpPr>
        <p:spPr>
          <a:xfrm>
            <a:off x="4597717" y="6300787"/>
            <a:ext cx="188596" cy="17146"/>
          </a:xfrm>
          <a:custGeom>
            <a:avLst/>
            <a:gdLst/>
            <a:ahLst/>
            <a:cxnLst/>
            <a:rect l="0" t="0" r="0" b="0"/>
            <a:pathLst>
              <a:path w="188596" h="17146">
                <a:moveTo>
                  <a:pt x="0" y="0"/>
                </a:moveTo>
                <a:lnTo>
                  <a:pt x="51125" y="0"/>
                </a:lnTo>
                <a:lnTo>
                  <a:pt x="64563" y="953"/>
                </a:lnTo>
                <a:lnTo>
                  <a:pt x="78285" y="2541"/>
                </a:lnTo>
                <a:lnTo>
                  <a:pt x="92195" y="4551"/>
                </a:lnTo>
                <a:lnTo>
                  <a:pt x="103373" y="5892"/>
                </a:lnTo>
                <a:lnTo>
                  <a:pt x="112731" y="6785"/>
                </a:lnTo>
                <a:lnTo>
                  <a:pt x="120874" y="7381"/>
                </a:lnTo>
                <a:lnTo>
                  <a:pt x="130112" y="7778"/>
                </a:lnTo>
                <a:lnTo>
                  <a:pt x="150538" y="8219"/>
                </a:lnTo>
                <a:lnTo>
                  <a:pt x="159414" y="9290"/>
                </a:lnTo>
                <a:lnTo>
                  <a:pt x="167236" y="10956"/>
                </a:lnTo>
                <a:lnTo>
                  <a:pt x="188595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575"/>
          <p:cNvSpPr/>
          <p:nvPr/>
        </p:nvSpPr>
        <p:spPr>
          <a:xfrm>
            <a:off x="4820602" y="6172200"/>
            <a:ext cx="68581" cy="317183"/>
          </a:xfrm>
          <a:custGeom>
            <a:avLst/>
            <a:gdLst/>
            <a:ahLst/>
            <a:cxnLst/>
            <a:rect l="0" t="0" r="0" b="0"/>
            <a:pathLst>
              <a:path w="68581" h="317183">
                <a:moveTo>
                  <a:pt x="0" y="0"/>
                </a:moveTo>
                <a:lnTo>
                  <a:pt x="11932" y="11931"/>
                </a:lnTo>
                <a:lnTo>
                  <a:pt x="14622" y="16527"/>
                </a:lnTo>
                <a:lnTo>
                  <a:pt x="17368" y="22447"/>
                </a:lnTo>
                <a:lnTo>
                  <a:pt x="20151" y="29252"/>
                </a:lnTo>
                <a:lnTo>
                  <a:pt x="22959" y="37599"/>
                </a:lnTo>
                <a:lnTo>
                  <a:pt x="25783" y="46974"/>
                </a:lnTo>
                <a:lnTo>
                  <a:pt x="28619" y="57033"/>
                </a:lnTo>
                <a:lnTo>
                  <a:pt x="30509" y="65644"/>
                </a:lnTo>
                <a:lnTo>
                  <a:pt x="31770" y="73290"/>
                </a:lnTo>
                <a:lnTo>
                  <a:pt x="32610" y="80293"/>
                </a:lnTo>
                <a:lnTo>
                  <a:pt x="33170" y="87819"/>
                </a:lnTo>
                <a:lnTo>
                  <a:pt x="33543" y="95693"/>
                </a:lnTo>
                <a:lnTo>
                  <a:pt x="33792" y="103800"/>
                </a:lnTo>
                <a:lnTo>
                  <a:pt x="35863" y="117777"/>
                </a:lnTo>
                <a:lnTo>
                  <a:pt x="39149" y="135668"/>
                </a:lnTo>
                <a:lnTo>
                  <a:pt x="43244" y="156168"/>
                </a:lnTo>
                <a:lnTo>
                  <a:pt x="45974" y="172692"/>
                </a:lnTo>
                <a:lnTo>
                  <a:pt x="47795" y="186565"/>
                </a:lnTo>
                <a:lnTo>
                  <a:pt x="49008" y="198672"/>
                </a:lnTo>
                <a:lnTo>
                  <a:pt x="52896" y="229904"/>
                </a:lnTo>
                <a:lnTo>
                  <a:pt x="55267" y="247566"/>
                </a:lnTo>
                <a:lnTo>
                  <a:pt x="57799" y="261246"/>
                </a:lnTo>
                <a:lnTo>
                  <a:pt x="60441" y="272272"/>
                </a:lnTo>
                <a:lnTo>
                  <a:pt x="63154" y="281527"/>
                </a:lnTo>
                <a:lnTo>
                  <a:pt x="64962" y="289602"/>
                </a:lnTo>
                <a:lnTo>
                  <a:pt x="66169" y="296890"/>
                </a:lnTo>
                <a:lnTo>
                  <a:pt x="68580" y="3171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576"/>
          <p:cNvSpPr/>
          <p:nvPr/>
        </p:nvSpPr>
        <p:spPr>
          <a:xfrm>
            <a:off x="4758137" y="6052185"/>
            <a:ext cx="28176" cy="51436"/>
          </a:xfrm>
          <a:custGeom>
            <a:avLst/>
            <a:gdLst/>
            <a:ahLst/>
            <a:cxnLst/>
            <a:rect l="0" t="0" r="0" b="0"/>
            <a:pathLst>
              <a:path w="28176" h="51436">
                <a:moveTo>
                  <a:pt x="11030" y="51435"/>
                </a:moveTo>
                <a:lnTo>
                  <a:pt x="1929" y="46884"/>
                </a:lnTo>
                <a:lnTo>
                  <a:pt x="200" y="44591"/>
                </a:lnTo>
                <a:lnTo>
                  <a:pt x="0" y="42110"/>
                </a:lnTo>
                <a:lnTo>
                  <a:pt x="819" y="39503"/>
                </a:lnTo>
                <a:lnTo>
                  <a:pt x="2318" y="35860"/>
                </a:lnTo>
                <a:lnTo>
                  <a:pt x="4269" y="31527"/>
                </a:lnTo>
                <a:lnTo>
                  <a:pt x="6523" y="26733"/>
                </a:lnTo>
                <a:lnTo>
                  <a:pt x="8978" y="22584"/>
                </a:lnTo>
                <a:lnTo>
                  <a:pt x="11567" y="18866"/>
                </a:lnTo>
                <a:lnTo>
                  <a:pt x="2817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577"/>
          <p:cNvSpPr/>
          <p:nvPr/>
        </p:nvSpPr>
        <p:spPr>
          <a:xfrm>
            <a:off x="5017770" y="6163627"/>
            <a:ext cx="179905" cy="282220"/>
          </a:xfrm>
          <a:custGeom>
            <a:avLst/>
            <a:gdLst/>
            <a:ahLst/>
            <a:cxnLst/>
            <a:rect l="0" t="0" r="0" b="0"/>
            <a:pathLst>
              <a:path w="179905" h="282220">
                <a:moveTo>
                  <a:pt x="0" y="0"/>
                </a:moveTo>
                <a:lnTo>
                  <a:pt x="0" y="13652"/>
                </a:lnTo>
                <a:lnTo>
                  <a:pt x="952" y="19579"/>
                </a:lnTo>
                <a:lnTo>
                  <a:pt x="2540" y="25435"/>
                </a:lnTo>
                <a:lnTo>
                  <a:pt x="4550" y="31244"/>
                </a:lnTo>
                <a:lnTo>
                  <a:pt x="6843" y="37022"/>
                </a:lnTo>
                <a:lnTo>
                  <a:pt x="9324" y="42779"/>
                </a:lnTo>
                <a:lnTo>
                  <a:pt x="11931" y="48522"/>
                </a:lnTo>
                <a:lnTo>
                  <a:pt x="15574" y="64733"/>
                </a:lnTo>
                <a:lnTo>
                  <a:pt x="19908" y="87923"/>
                </a:lnTo>
                <a:lnTo>
                  <a:pt x="24702" y="115765"/>
                </a:lnTo>
                <a:lnTo>
                  <a:pt x="27898" y="136232"/>
                </a:lnTo>
                <a:lnTo>
                  <a:pt x="30028" y="151781"/>
                </a:lnTo>
                <a:lnTo>
                  <a:pt x="31449" y="164052"/>
                </a:lnTo>
                <a:lnTo>
                  <a:pt x="32396" y="175091"/>
                </a:lnTo>
                <a:lnTo>
                  <a:pt x="33027" y="185307"/>
                </a:lnTo>
                <a:lnTo>
                  <a:pt x="33448" y="194976"/>
                </a:lnTo>
                <a:lnTo>
                  <a:pt x="32776" y="202374"/>
                </a:lnTo>
                <a:lnTo>
                  <a:pt x="31376" y="208258"/>
                </a:lnTo>
                <a:lnTo>
                  <a:pt x="28232" y="215432"/>
                </a:lnTo>
                <a:lnTo>
                  <a:pt x="27393" y="216011"/>
                </a:lnTo>
                <a:lnTo>
                  <a:pt x="26835" y="215446"/>
                </a:lnTo>
                <a:lnTo>
                  <a:pt x="26214" y="212276"/>
                </a:lnTo>
                <a:lnTo>
                  <a:pt x="25864" y="205137"/>
                </a:lnTo>
                <a:lnTo>
                  <a:pt x="25761" y="194449"/>
                </a:lnTo>
                <a:lnTo>
                  <a:pt x="25717" y="131751"/>
                </a:lnTo>
                <a:lnTo>
                  <a:pt x="26670" y="124029"/>
                </a:lnTo>
                <a:lnTo>
                  <a:pt x="28257" y="115071"/>
                </a:lnTo>
                <a:lnTo>
                  <a:pt x="30268" y="105289"/>
                </a:lnTo>
                <a:lnTo>
                  <a:pt x="33513" y="95910"/>
                </a:lnTo>
                <a:lnTo>
                  <a:pt x="37582" y="86800"/>
                </a:lnTo>
                <a:lnTo>
                  <a:pt x="53249" y="56198"/>
                </a:lnTo>
                <a:lnTo>
                  <a:pt x="56454" y="50801"/>
                </a:lnTo>
                <a:lnTo>
                  <a:pt x="59543" y="46249"/>
                </a:lnTo>
                <a:lnTo>
                  <a:pt x="62555" y="42263"/>
                </a:lnTo>
                <a:lnTo>
                  <a:pt x="65516" y="38653"/>
                </a:lnTo>
                <a:lnTo>
                  <a:pt x="68442" y="35294"/>
                </a:lnTo>
                <a:lnTo>
                  <a:pt x="71346" y="32102"/>
                </a:lnTo>
                <a:lnTo>
                  <a:pt x="79651" y="23475"/>
                </a:lnTo>
                <a:lnTo>
                  <a:pt x="95955" y="6966"/>
                </a:lnTo>
                <a:lnTo>
                  <a:pt x="99212" y="4644"/>
                </a:lnTo>
                <a:lnTo>
                  <a:pt x="102336" y="3096"/>
                </a:lnTo>
                <a:lnTo>
                  <a:pt x="105371" y="2064"/>
                </a:lnTo>
                <a:lnTo>
                  <a:pt x="108348" y="1376"/>
                </a:lnTo>
                <a:lnTo>
                  <a:pt x="111284" y="917"/>
                </a:lnTo>
                <a:lnTo>
                  <a:pt x="114195" y="612"/>
                </a:lnTo>
                <a:lnTo>
                  <a:pt x="118039" y="408"/>
                </a:lnTo>
                <a:lnTo>
                  <a:pt x="127392" y="181"/>
                </a:lnTo>
                <a:lnTo>
                  <a:pt x="131600" y="1073"/>
                </a:lnTo>
                <a:lnTo>
                  <a:pt x="135358" y="2621"/>
                </a:lnTo>
                <a:lnTo>
                  <a:pt x="138816" y="4605"/>
                </a:lnTo>
                <a:lnTo>
                  <a:pt x="142074" y="5927"/>
                </a:lnTo>
                <a:lnTo>
                  <a:pt x="145198" y="6809"/>
                </a:lnTo>
                <a:lnTo>
                  <a:pt x="148234" y="7397"/>
                </a:lnTo>
                <a:lnTo>
                  <a:pt x="151210" y="9694"/>
                </a:lnTo>
                <a:lnTo>
                  <a:pt x="154146" y="13130"/>
                </a:lnTo>
                <a:lnTo>
                  <a:pt x="157057" y="17326"/>
                </a:lnTo>
                <a:lnTo>
                  <a:pt x="159949" y="21076"/>
                </a:lnTo>
                <a:lnTo>
                  <a:pt x="162830" y="24528"/>
                </a:lnTo>
                <a:lnTo>
                  <a:pt x="165703" y="27782"/>
                </a:lnTo>
                <a:lnTo>
                  <a:pt x="167618" y="31857"/>
                </a:lnTo>
                <a:lnTo>
                  <a:pt x="168895" y="36478"/>
                </a:lnTo>
                <a:lnTo>
                  <a:pt x="169747" y="41464"/>
                </a:lnTo>
                <a:lnTo>
                  <a:pt x="171267" y="47645"/>
                </a:lnTo>
                <a:lnTo>
                  <a:pt x="173233" y="54624"/>
                </a:lnTo>
                <a:lnTo>
                  <a:pt x="175495" y="62133"/>
                </a:lnTo>
                <a:lnTo>
                  <a:pt x="177005" y="71902"/>
                </a:lnTo>
                <a:lnTo>
                  <a:pt x="178010" y="83178"/>
                </a:lnTo>
                <a:lnTo>
                  <a:pt x="178681" y="95457"/>
                </a:lnTo>
                <a:lnTo>
                  <a:pt x="179625" y="181001"/>
                </a:lnTo>
                <a:lnTo>
                  <a:pt x="179904" y="237674"/>
                </a:lnTo>
                <a:lnTo>
                  <a:pt x="178991" y="247985"/>
                </a:lnTo>
                <a:lnTo>
                  <a:pt x="177430" y="255811"/>
                </a:lnTo>
                <a:lnTo>
                  <a:pt x="175437" y="261980"/>
                </a:lnTo>
                <a:lnTo>
                  <a:pt x="174108" y="267046"/>
                </a:lnTo>
                <a:lnTo>
                  <a:pt x="172631" y="275215"/>
                </a:lnTo>
                <a:lnTo>
                  <a:pt x="171553" y="282219"/>
                </a:lnTo>
                <a:lnTo>
                  <a:pt x="171450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578"/>
          <p:cNvSpPr/>
          <p:nvPr/>
        </p:nvSpPr>
        <p:spPr>
          <a:xfrm>
            <a:off x="5257800" y="6009322"/>
            <a:ext cx="85726" cy="488633"/>
          </a:xfrm>
          <a:custGeom>
            <a:avLst/>
            <a:gdLst/>
            <a:ahLst/>
            <a:cxnLst/>
            <a:rect l="0" t="0" r="0" b="0"/>
            <a:pathLst>
              <a:path w="85726" h="488633">
                <a:moveTo>
                  <a:pt x="0" y="0"/>
                </a:moveTo>
                <a:lnTo>
                  <a:pt x="9102" y="9102"/>
                </a:lnTo>
                <a:lnTo>
                  <a:pt x="11783" y="12736"/>
                </a:lnTo>
                <a:lnTo>
                  <a:pt x="13570" y="16110"/>
                </a:lnTo>
                <a:lnTo>
                  <a:pt x="14761" y="19313"/>
                </a:lnTo>
                <a:lnTo>
                  <a:pt x="16508" y="25258"/>
                </a:lnTo>
                <a:lnTo>
                  <a:pt x="20989" y="42023"/>
                </a:lnTo>
                <a:lnTo>
                  <a:pt x="23518" y="49923"/>
                </a:lnTo>
                <a:lnTo>
                  <a:pt x="26156" y="57095"/>
                </a:lnTo>
                <a:lnTo>
                  <a:pt x="28868" y="63780"/>
                </a:lnTo>
                <a:lnTo>
                  <a:pt x="31627" y="74905"/>
                </a:lnTo>
                <a:lnTo>
                  <a:pt x="34420" y="88989"/>
                </a:lnTo>
                <a:lnTo>
                  <a:pt x="37234" y="105046"/>
                </a:lnTo>
                <a:lnTo>
                  <a:pt x="39110" y="119561"/>
                </a:lnTo>
                <a:lnTo>
                  <a:pt x="40361" y="133048"/>
                </a:lnTo>
                <a:lnTo>
                  <a:pt x="41195" y="145848"/>
                </a:lnTo>
                <a:lnTo>
                  <a:pt x="54315" y="284044"/>
                </a:lnTo>
                <a:lnTo>
                  <a:pt x="56213" y="312235"/>
                </a:lnTo>
                <a:lnTo>
                  <a:pt x="57478" y="336744"/>
                </a:lnTo>
                <a:lnTo>
                  <a:pt x="59273" y="355941"/>
                </a:lnTo>
                <a:lnTo>
                  <a:pt x="61423" y="371597"/>
                </a:lnTo>
                <a:lnTo>
                  <a:pt x="71717" y="430907"/>
                </a:lnTo>
                <a:lnTo>
                  <a:pt x="73529" y="442529"/>
                </a:lnTo>
                <a:lnTo>
                  <a:pt x="74736" y="451229"/>
                </a:lnTo>
                <a:lnTo>
                  <a:pt x="77031" y="464389"/>
                </a:lnTo>
                <a:lnTo>
                  <a:pt x="78976" y="470565"/>
                </a:lnTo>
                <a:lnTo>
                  <a:pt x="85725" y="4886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579"/>
          <p:cNvSpPr/>
          <p:nvPr/>
        </p:nvSpPr>
        <p:spPr>
          <a:xfrm>
            <a:off x="5232082" y="6163627"/>
            <a:ext cx="282894" cy="102871"/>
          </a:xfrm>
          <a:custGeom>
            <a:avLst/>
            <a:gdLst/>
            <a:ahLst/>
            <a:cxnLst/>
            <a:rect l="0" t="0" r="0" b="0"/>
            <a:pathLst>
              <a:path w="282894" h="102871">
                <a:moveTo>
                  <a:pt x="0" y="102870"/>
                </a:moveTo>
                <a:lnTo>
                  <a:pt x="9102" y="93768"/>
                </a:lnTo>
                <a:lnTo>
                  <a:pt x="11783" y="90135"/>
                </a:lnTo>
                <a:lnTo>
                  <a:pt x="13570" y="86760"/>
                </a:lnTo>
                <a:lnTo>
                  <a:pt x="14762" y="83557"/>
                </a:lnTo>
                <a:lnTo>
                  <a:pt x="16509" y="80470"/>
                </a:lnTo>
                <a:lnTo>
                  <a:pt x="18626" y="77459"/>
                </a:lnTo>
                <a:lnTo>
                  <a:pt x="20989" y="74499"/>
                </a:lnTo>
                <a:lnTo>
                  <a:pt x="23518" y="72526"/>
                </a:lnTo>
                <a:lnTo>
                  <a:pt x="26157" y="71211"/>
                </a:lnTo>
                <a:lnTo>
                  <a:pt x="32580" y="68797"/>
                </a:lnTo>
                <a:lnTo>
                  <a:pt x="36960" y="66820"/>
                </a:lnTo>
                <a:lnTo>
                  <a:pt x="41785" y="64549"/>
                </a:lnTo>
                <a:lnTo>
                  <a:pt x="48811" y="62083"/>
                </a:lnTo>
                <a:lnTo>
                  <a:pt x="57306" y="59486"/>
                </a:lnTo>
                <a:lnTo>
                  <a:pt x="66779" y="56803"/>
                </a:lnTo>
                <a:lnTo>
                  <a:pt x="74999" y="54061"/>
                </a:lnTo>
                <a:lnTo>
                  <a:pt x="82385" y="51281"/>
                </a:lnTo>
                <a:lnTo>
                  <a:pt x="89213" y="48475"/>
                </a:lnTo>
                <a:lnTo>
                  <a:pt x="94718" y="46604"/>
                </a:lnTo>
                <a:lnTo>
                  <a:pt x="103374" y="44525"/>
                </a:lnTo>
                <a:lnTo>
                  <a:pt x="131806" y="38804"/>
                </a:lnTo>
                <a:lnTo>
                  <a:pt x="145021" y="35395"/>
                </a:lnTo>
                <a:lnTo>
                  <a:pt x="159546" y="31217"/>
                </a:lnTo>
                <a:lnTo>
                  <a:pt x="174944" y="26526"/>
                </a:lnTo>
                <a:lnTo>
                  <a:pt x="186162" y="23399"/>
                </a:lnTo>
                <a:lnTo>
                  <a:pt x="194593" y="21315"/>
                </a:lnTo>
                <a:lnTo>
                  <a:pt x="201166" y="19925"/>
                </a:lnTo>
                <a:lnTo>
                  <a:pt x="226250" y="13301"/>
                </a:lnTo>
                <a:lnTo>
                  <a:pt x="28289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580"/>
          <p:cNvSpPr/>
          <p:nvPr/>
        </p:nvSpPr>
        <p:spPr>
          <a:xfrm>
            <a:off x="5557837" y="6215062"/>
            <a:ext cx="222886" cy="8574"/>
          </a:xfrm>
          <a:custGeom>
            <a:avLst/>
            <a:gdLst/>
            <a:ahLst/>
            <a:cxnLst/>
            <a:rect l="0" t="0" r="0" b="0"/>
            <a:pathLst>
              <a:path w="222886" h="8574">
                <a:moveTo>
                  <a:pt x="0" y="0"/>
                </a:moveTo>
                <a:lnTo>
                  <a:pt x="9102" y="4551"/>
                </a:lnTo>
                <a:lnTo>
                  <a:pt x="12735" y="5892"/>
                </a:lnTo>
                <a:lnTo>
                  <a:pt x="16111" y="6785"/>
                </a:lnTo>
                <a:lnTo>
                  <a:pt x="19313" y="7381"/>
                </a:lnTo>
                <a:lnTo>
                  <a:pt x="24305" y="6826"/>
                </a:lnTo>
                <a:lnTo>
                  <a:pt x="30491" y="5504"/>
                </a:lnTo>
                <a:lnTo>
                  <a:pt x="37472" y="3669"/>
                </a:lnTo>
                <a:lnTo>
                  <a:pt x="46889" y="2446"/>
                </a:lnTo>
                <a:lnTo>
                  <a:pt x="57929" y="1631"/>
                </a:lnTo>
                <a:lnTo>
                  <a:pt x="70052" y="1088"/>
                </a:lnTo>
                <a:lnTo>
                  <a:pt x="137173" y="322"/>
                </a:lnTo>
                <a:lnTo>
                  <a:pt x="155266" y="1167"/>
                </a:lnTo>
                <a:lnTo>
                  <a:pt x="168281" y="2683"/>
                </a:lnTo>
                <a:lnTo>
                  <a:pt x="177910" y="4646"/>
                </a:lnTo>
                <a:lnTo>
                  <a:pt x="186234" y="5955"/>
                </a:lnTo>
                <a:lnTo>
                  <a:pt x="193689" y="6827"/>
                </a:lnTo>
                <a:lnTo>
                  <a:pt x="200563" y="7410"/>
                </a:lnTo>
                <a:lnTo>
                  <a:pt x="206099" y="7797"/>
                </a:lnTo>
                <a:lnTo>
                  <a:pt x="222885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581"/>
          <p:cNvSpPr/>
          <p:nvPr/>
        </p:nvSpPr>
        <p:spPr>
          <a:xfrm>
            <a:off x="5574982" y="6317932"/>
            <a:ext cx="197169" cy="8573"/>
          </a:xfrm>
          <a:custGeom>
            <a:avLst/>
            <a:gdLst/>
            <a:ahLst/>
            <a:cxnLst/>
            <a:rect l="0" t="0" r="0" b="0"/>
            <a:pathLst>
              <a:path w="197169" h="8573">
                <a:moveTo>
                  <a:pt x="0" y="0"/>
                </a:moveTo>
                <a:lnTo>
                  <a:pt x="0" y="4551"/>
                </a:lnTo>
                <a:lnTo>
                  <a:pt x="1905" y="5892"/>
                </a:lnTo>
                <a:lnTo>
                  <a:pt x="5080" y="6785"/>
                </a:lnTo>
                <a:lnTo>
                  <a:pt x="14762" y="8219"/>
                </a:lnTo>
                <a:lnTo>
                  <a:pt x="18626" y="8415"/>
                </a:lnTo>
                <a:lnTo>
                  <a:pt x="20989" y="8468"/>
                </a:lnTo>
                <a:lnTo>
                  <a:pt x="197168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582"/>
          <p:cNvSpPr/>
          <p:nvPr/>
        </p:nvSpPr>
        <p:spPr>
          <a:xfrm>
            <a:off x="5832157" y="6215062"/>
            <a:ext cx="308611" cy="42864"/>
          </a:xfrm>
          <a:custGeom>
            <a:avLst/>
            <a:gdLst/>
            <a:ahLst/>
            <a:cxnLst/>
            <a:rect l="0" t="0" r="0" b="0"/>
            <a:pathLst>
              <a:path w="308611" h="42864">
                <a:moveTo>
                  <a:pt x="0" y="42863"/>
                </a:moveTo>
                <a:lnTo>
                  <a:pt x="27533" y="42863"/>
                </a:lnTo>
                <a:lnTo>
                  <a:pt x="32642" y="41910"/>
                </a:lnTo>
                <a:lnTo>
                  <a:pt x="38907" y="40323"/>
                </a:lnTo>
                <a:lnTo>
                  <a:pt x="45940" y="38312"/>
                </a:lnTo>
                <a:lnTo>
                  <a:pt x="53487" y="36971"/>
                </a:lnTo>
                <a:lnTo>
                  <a:pt x="61375" y="36077"/>
                </a:lnTo>
                <a:lnTo>
                  <a:pt x="69492" y="35482"/>
                </a:lnTo>
                <a:lnTo>
                  <a:pt x="80618" y="33179"/>
                </a:lnTo>
                <a:lnTo>
                  <a:pt x="93750" y="29740"/>
                </a:lnTo>
                <a:lnTo>
                  <a:pt x="108221" y="25541"/>
                </a:lnTo>
                <a:lnTo>
                  <a:pt x="124535" y="21790"/>
                </a:lnTo>
                <a:lnTo>
                  <a:pt x="142078" y="18337"/>
                </a:lnTo>
                <a:lnTo>
                  <a:pt x="160441" y="15082"/>
                </a:lnTo>
                <a:lnTo>
                  <a:pt x="174588" y="12912"/>
                </a:lnTo>
                <a:lnTo>
                  <a:pt x="185925" y="11466"/>
                </a:lnTo>
                <a:lnTo>
                  <a:pt x="195387" y="10502"/>
                </a:lnTo>
                <a:lnTo>
                  <a:pt x="205506" y="8906"/>
                </a:lnTo>
                <a:lnTo>
                  <a:pt x="216061" y="6890"/>
                </a:lnTo>
                <a:lnTo>
                  <a:pt x="226909" y="4594"/>
                </a:lnTo>
                <a:lnTo>
                  <a:pt x="237950" y="3063"/>
                </a:lnTo>
                <a:lnTo>
                  <a:pt x="249121" y="2042"/>
                </a:lnTo>
                <a:lnTo>
                  <a:pt x="269788" y="907"/>
                </a:lnTo>
                <a:lnTo>
                  <a:pt x="277966" y="605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583"/>
          <p:cNvSpPr/>
          <p:nvPr/>
        </p:nvSpPr>
        <p:spPr>
          <a:xfrm>
            <a:off x="6098413" y="6001137"/>
            <a:ext cx="428118" cy="384905"/>
          </a:xfrm>
          <a:custGeom>
            <a:avLst/>
            <a:gdLst/>
            <a:ahLst/>
            <a:cxnLst/>
            <a:rect l="0" t="0" r="0" b="0"/>
            <a:pathLst>
              <a:path w="428118" h="384905">
                <a:moveTo>
                  <a:pt x="76644" y="51048"/>
                </a:moveTo>
                <a:lnTo>
                  <a:pt x="90296" y="46497"/>
                </a:lnTo>
                <a:lnTo>
                  <a:pt x="99539" y="41723"/>
                </a:lnTo>
                <a:lnTo>
                  <a:pt x="112638" y="33680"/>
                </a:lnTo>
                <a:lnTo>
                  <a:pt x="117785" y="30897"/>
                </a:lnTo>
                <a:lnTo>
                  <a:pt x="128584" y="27805"/>
                </a:lnTo>
                <a:lnTo>
                  <a:pt x="139733" y="25477"/>
                </a:lnTo>
                <a:lnTo>
                  <a:pt x="151039" y="21268"/>
                </a:lnTo>
                <a:lnTo>
                  <a:pt x="162414" y="18762"/>
                </a:lnTo>
                <a:lnTo>
                  <a:pt x="168114" y="18094"/>
                </a:lnTo>
                <a:lnTo>
                  <a:pt x="176987" y="14812"/>
                </a:lnTo>
                <a:lnTo>
                  <a:pt x="180687" y="12603"/>
                </a:lnTo>
                <a:lnTo>
                  <a:pt x="192418" y="10149"/>
                </a:lnTo>
                <a:lnTo>
                  <a:pt x="199547" y="9494"/>
                </a:lnTo>
                <a:lnTo>
                  <a:pt x="212547" y="6227"/>
                </a:lnTo>
                <a:lnTo>
                  <a:pt x="224676" y="2553"/>
                </a:lnTo>
                <a:lnTo>
                  <a:pt x="236416" y="919"/>
                </a:lnTo>
                <a:lnTo>
                  <a:pt x="247984" y="193"/>
                </a:lnTo>
                <a:lnTo>
                  <a:pt x="253736" y="0"/>
                </a:lnTo>
                <a:lnTo>
                  <a:pt x="258523" y="823"/>
                </a:lnTo>
                <a:lnTo>
                  <a:pt x="266382" y="4278"/>
                </a:lnTo>
                <a:lnTo>
                  <a:pt x="280141" y="14257"/>
                </a:lnTo>
                <a:lnTo>
                  <a:pt x="289642" y="19774"/>
                </a:lnTo>
                <a:lnTo>
                  <a:pt x="292937" y="22579"/>
                </a:lnTo>
                <a:lnTo>
                  <a:pt x="295135" y="25401"/>
                </a:lnTo>
                <a:lnTo>
                  <a:pt x="298529" y="32982"/>
                </a:lnTo>
                <a:lnTo>
                  <a:pt x="303212" y="45876"/>
                </a:lnTo>
                <a:lnTo>
                  <a:pt x="303890" y="51410"/>
                </a:lnTo>
                <a:lnTo>
                  <a:pt x="303388" y="56052"/>
                </a:lnTo>
                <a:lnTo>
                  <a:pt x="301244" y="64702"/>
                </a:lnTo>
                <a:lnTo>
                  <a:pt x="300291" y="74896"/>
                </a:lnTo>
                <a:lnTo>
                  <a:pt x="298132" y="80282"/>
                </a:lnTo>
                <a:lnTo>
                  <a:pt x="290653" y="91346"/>
                </a:lnTo>
                <a:lnTo>
                  <a:pt x="283519" y="102613"/>
                </a:lnTo>
                <a:lnTo>
                  <a:pt x="280283" y="108285"/>
                </a:lnTo>
                <a:lnTo>
                  <a:pt x="272411" y="117780"/>
                </a:lnTo>
                <a:lnTo>
                  <a:pt x="261448" y="129826"/>
                </a:lnTo>
                <a:lnTo>
                  <a:pt x="223793" y="169004"/>
                </a:lnTo>
                <a:lnTo>
                  <a:pt x="151552" y="241850"/>
                </a:lnTo>
                <a:lnTo>
                  <a:pt x="142775" y="249687"/>
                </a:lnTo>
                <a:lnTo>
                  <a:pt x="133113" y="257769"/>
                </a:lnTo>
                <a:lnTo>
                  <a:pt x="122863" y="266014"/>
                </a:lnTo>
                <a:lnTo>
                  <a:pt x="93693" y="287876"/>
                </a:lnTo>
                <a:lnTo>
                  <a:pt x="62314" y="310609"/>
                </a:lnTo>
                <a:lnTo>
                  <a:pt x="38843" y="327064"/>
                </a:lnTo>
                <a:lnTo>
                  <a:pt x="26506" y="338186"/>
                </a:lnTo>
                <a:lnTo>
                  <a:pt x="17021" y="349803"/>
                </a:lnTo>
                <a:lnTo>
                  <a:pt x="8178" y="359278"/>
                </a:lnTo>
                <a:lnTo>
                  <a:pt x="1208" y="366462"/>
                </a:lnTo>
                <a:lnTo>
                  <a:pt x="635" y="368004"/>
                </a:lnTo>
                <a:lnTo>
                  <a:pt x="0" y="372257"/>
                </a:lnTo>
                <a:lnTo>
                  <a:pt x="783" y="374725"/>
                </a:lnTo>
                <a:lnTo>
                  <a:pt x="4193" y="380007"/>
                </a:lnTo>
                <a:lnTo>
                  <a:pt x="7389" y="381796"/>
                </a:lnTo>
                <a:lnTo>
                  <a:pt x="16019" y="383784"/>
                </a:lnTo>
                <a:lnTo>
                  <a:pt x="27037" y="384904"/>
                </a:lnTo>
                <a:lnTo>
                  <a:pt x="35864" y="382626"/>
                </a:lnTo>
                <a:lnTo>
                  <a:pt x="40885" y="380685"/>
                </a:lnTo>
                <a:lnTo>
                  <a:pt x="54083" y="378528"/>
                </a:lnTo>
                <a:lnTo>
                  <a:pt x="61604" y="377953"/>
                </a:lnTo>
                <a:lnTo>
                  <a:pt x="69475" y="376617"/>
                </a:lnTo>
                <a:lnTo>
                  <a:pt x="77580" y="374774"/>
                </a:lnTo>
                <a:lnTo>
                  <a:pt x="85840" y="372593"/>
                </a:lnTo>
                <a:lnTo>
                  <a:pt x="93252" y="371139"/>
                </a:lnTo>
                <a:lnTo>
                  <a:pt x="106568" y="369523"/>
                </a:lnTo>
                <a:lnTo>
                  <a:pt x="118501" y="367187"/>
                </a:lnTo>
                <a:lnTo>
                  <a:pt x="152080" y="359511"/>
                </a:lnTo>
                <a:lnTo>
                  <a:pt x="166939" y="356703"/>
                </a:lnTo>
                <a:lnTo>
                  <a:pt x="179703" y="354830"/>
                </a:lnTo>
                <a:lnTo>
                  <a:pt x="191070" y="353582"/>
                </a:lnTo>
                <a:lnTo>
                  <a:pt x="204363" y="352750"/>
                </a:lnTo>
                <a:lnTo>
                  <a:pt x="234374" y="351825"/>
                </a:lnTo>
                <a:lnTo>
                  <a:pt x="292501" y="351304"/>
                </a:lnTo>
                <a:lnTo>
                  <a:pt x="311988" y="352184"/>
                </a:lnTo>
                <a:lnTo>
                  <a:pt x="330695" y="353723"/>
                </a:lnTo>
                <a:lnTo>
                  <a:pt x="348882" y="355701"/>
                </a:lnTo>
                <a:lnTo>
                  <a:pt x="363863" y="357972"/>
                </a:lnTo>
                <a:lnTo>
                  <a:pt x="376709" y="360439"/>
                </a:lnTo>
                <a:lnTo>
                  <a:pt x="388130" y="363036"/>
                </a:lnTo>
                <a:lnTo>
                  <a:pt x="396696" y="364767"/>
                </a:lnTo>
                <a:lnTo>
                  <a:pt x="408754" y="366691"/>
                </a:lnTo>
                <a:lnTo>
                  <a:pt x="414749" y="367546"/>
                </a:lnTo>
                <a:lnTo>
                  <a:pt x="428117" y="3682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584"/>
          <p:cNvSpPr/>
          <p:nvPr/>
        </p:nvSpPr>
        <p:spPr>
          <a:xfrm>
            <a:off x="6905672" y="6137910"/>
            <a:ext cx="143781" cy="377191"/>
          </a:xfrm>
          <a:custGeom>
            <a:avLst/>
            <a:gdLst/>
            <a:ahLst/>
            <a:cxnLst/>
            <a:rect l="0" t="0" r="0" b="0"/>
            <a:pathLst>
              <a:path w="143781" h="377191">
                <a:moveTo>
                  <a:pt x="143780" y="0"/>
                </a:moveTo>
                <a:lnTo>
                  <a:pt x="139229" y="4551"/>
                </a:lnTo>
                <a:lnTo>
                  <a:pt x="136936" y="5891"/>
                </a:lnTo>
                <a:lnTo>
                  <a:pt x="134455" y="6785"/>
                </a:lnTo>
                <a:lnTo>
                  <a:pt x="131848" y="7381"/>
                </a:lnTo>
                <a:lnTo>
                  <a:pt x="129158" y="8730"/>
                </a:lnTo>
                <a:lnTo>
                  <a:pt x="126412" y="10583"/>
                </a:lnTo>
                <a:lnTo>
                  <a:pt x="123629" y="12770"/>
                </a:lnTo>
                <a:lnTo>
                  <a:pt x="120821" y="14228"/>
                </a:lnTo>
                <a:lnTo>
                  <a:pt x="117996" y="15200"/>
                </a:lnTo>
                <a:lnTo>
                  <a:pt x="115161" y="15849"/>
                </a:lnTo>
                <a:lnTo>
                  <a:pt x="113271" y="17233"/>
                </a:lnTo>
                <a:lnTo>
                  <a:pt x="112010" y="19109"/>
                </a:lnTo>
                <a:lnTo>
                  <a:pt x="111171" y="21312"/>
                </a:lnTo>
                <a:lnTo>
                  <a:pt x="108706" y="24685"/>
                </a:lnTo>
                <a:lnTo>
                  <a:pt x="105157" y="28839"/>
                </a:lnTo>
                <a:lnTo>
                  <a:pt x="97087" y="37582"/>
                </a:lnTo>
                <a:lnTo>
                  <a:pt x="90325" y="44643"/>
                </a:lnTo>
                <a:lnTo>
                  <a:pt x="87188" y="48812"/>
                </a:lnTo>
                <a:lnTo>
                  <a:pt x="84145" y="53496"/>
                </a:lnTo>
                <a:lnTo>
                  <a:pt x="81163" y="58524"/>
                </a:lnTo>
                <a:lnTo>
                  <a:pt x="77270" y="63781"/>
                </a:lnTo>
                <a:lnTo>
                  <a:pt x="72771" y="69191"/>
                </a:lnTo>
                <a:lnTo>
                  <a:pt x="63642" y="79329"/>
                </a:lnTo>
                <a:lnTo>
                  <a:pt x="56411" y="87010"/>
                </a:lnTo>
                <a:lnTo>
                  <a:pt x="52197" y="93249"/>
                </a:lnTo>
                <a:lnTo>
                  <a:pt x="47482" y="101218"/>
                </a:lnTo>
                <a:lnTo>
                  <a:pt x="38116" y="118328"/>
                </a:lnTo>
                <a:lnTo>
                  <a:pt x="30778" y="132283"/>
                </a:lnTo>
                <a:lnTo>
                  <a:pt x="28441" y="138671"/>
                </a:lnTo>
                <a:lnTo>
                  <a:pt x="26882" y="144835"/>
                </a:lnTo>
                <a:lnTo>
                  <a:pt x="25843" y="150849"/>
                </a:lnTo>
                <a:lnTo>
                  <a:pt x="23246" y="161526"/>
                </a:lnTo>
                <a:lnTo>
                  <a:pt x="15279" y="191169"/>
                </a:lnTo>
                <a:lnTo>
                  <a:pt x="11440" y="203646"/>
                </a:lnTo>
                <a:lnTo>
                  <a:pt x="7929" y="213869"/>
                </a:lnTo>
                <a:lnTo>
                  <a:pt x="4635" y="222589"/>
                </a:lnTo>
                <a:lnTo>
                  <a:pt x="2439" y="230308"/>
                </a:lnTo>
                <a:lnTo>
                  <a:pt x="976" y="237359"/>
                </a:lnTo>
                <a:lnTo>
                  <a:pt x="0" y="243964"/>
                </a:lnTo>
                <a:lnTo>
                  <a:pt x="301" y="252177"/>
                </a:lnTo>
                <a:lnTo>
                  <a:pt x="1456" y="261463"/>
                </a:lnTo>
                <a:lnTo>
                  <a:pt x="3176" y="271464"/>
                </a:lnTo>
                <a:lnTo>
                  <a:pt x="4324" y="280036"/>
                </a:lnTo>
                <a:lnTo>
                  <a:pt x="5089" y="287655"/>
                </a:lnTo>
                <a:lnTo>
                  <a:pt x="5599" y="294640"/>
                </a:lnTo>
                <a:lnTo>
                  <a:pt x="8707" y="304941"/>
                </a:lnTo>
                <a:lnTo>
                  <a:pt x="12310" y="312695"/>
                </a:lnTo>
                <a:lnTo>
                  <a:pt x="15291" y="322414"/>
                </a:lnTo>
                <a:lnTo>
                  <a:pt x="19364" y="328398"/>
                </a:lnTo>
                <a:lnTo>
                  <a:pt x="24641" y="332279"/>
                </a:lnTo>
                <a:lnTo>
                  <a:pt x="31969" y="336771"/>
                </a:lnTo>
                <a:lnTo>
                  <a:pt x="40665" y="341672"/>
                </a:lnTo>
                <a:lnTo>
                  <a:pt x="49318" y="346844"/>
                </a:lnTo>
                <a:lnTo>
                  <a:pt x="66555" y="357670"/>
                </a:lnTo>
                <a:lnTo>
                  <a:pt x="73246" y="361319"/>
                </a:lnTo>
                <a:lnTo>
                  <a:pt x="78661" y="363752"/>
                </a:lnTo>
                <a:lnTo>
                  <a:pt x="83222" y="365374"/>
                </a:lnTo>
                <a:lnTo>
                  <a:pt x="88168" y="367407"/>
                </a:lnTo>
                <a:lnTo>
                  <a:pt x="93371" y="369716"/>
                </a:lnTo>
                <a:lnTo>
                  <a:pt x="106306" y="375714"/>
                </a:lnTo>
                <a:lnTo>
                  <a:pt x="110615" y="376534"/>
                </a:lnTo>
                <a:lnTo>
                  <a:pt x="118062" y="3771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585"/>
          <p:cNvSpPr/>
          <p:nvPr/>
        </p:nvSpPr>
        <p:spPr>
          <a:xfrm>
            <a:off x="7084597" y="6172200"/>
            <a:ext cx="182972" cy="299804"/>
          </a:xfrm>
          <a:custGeom>
            <a:avLst/>
            <a:gdLst/>
            <a:ahLst/>
            <a:cxnLst/>
            <a:rect l="0" t="0" r="0" b="0"/>
            <a:pathLst>
              <a:path w="182972" h="299804">
                <a:moveTo>
                  <a:pt x="110587" y="0"/>
                </a:moveTo>
                <a:lnTo>
                  <a:pt x="92384" y="0"/>
                </a:lnTo>
                <a:lnTo>
                  <a:pt x="86069" y="953"/>
                </a:lnTo>
                <a:lnTo>
                  <a:pt x="80907" y="2540"/>
                </a:lnTo>
                <a:lnTo>
                  <a:pt x="76513" y="4551"/>
                </a:lnTo>
                <a:lnTo>
                  <a:pt x="72632" y="6843"/>
                </a:lnTo>
                <a:lnTo>
                  <a:pt x="69091" y="9325"/>
                </a:lnTo>
                <a:lnTo>
                  <a:pt x="65778" y="11931"/>
                </a:lnTo>
                <a:lnTo>
                  <a:pt x="62617" y="14621"/>
                </a:lnTo>
                <a:lnTo>
                  <a:pt x="59557" y="17367"/>
                </a:lnTo>
                <a:lnTo>
                  <a:pt x="56564" y="20151"/>
                </a:lnTo>
                <a:lnTo>
                  <a:pt x="53617" y="23912"/>
                </a:lnTo>
                <a:lnTo>
                  <a:pt x="50700" y="28323"/>
                </a:lnTo>
                <a:lnTo>
                  <a:pt x="47803" y="33170"/>
                </a:lnTo>
                <a:lnTo>
                  <a:pt x="44918" y="37353"/>
                </a:lnTo>
                <a:lnTo>
                  <a:pt x="42043" y="41095"/>
                </a:lnTo>
                <a:lnTo>
                  <a:pt x="39174" y="44541"/>
                </a:lnTo>
                <a:lnTo>
                  <a:pt x="36308" y="48744"/>
                </a:lnTo>
                <a:lnTo>
                  <a:pt x="33446" y="53451"/>
                </a:lnTo>
                <a:lnTo>
                  <a:pt x="30584" y="58494"/>
                </a:lnTo>
                <a:lnTo>
                  <a:pt x="24865" y="69177"/>
                </a:lnTo>
                <a:lnTo>
                  <a:pt x="22007" y="74693"/>
                </a:lnTo>
                <a:lnTo>
                  <a:pt x="18196" y="85990"/>
                </a:lnTo>
                <a:lnTo>
                  <a:pt x="13751" y="101142"/>
                </a:lnTo>
                <a:lnTo>
                  <a:pt x="8882" y="118863"/>
                </a:lnTo>
                <a:lnTo>
                  <a:pt x="5636" y="134487"/>
                </a:lnTo>
                <a:lnTo>
                  <a:pt x="3473" y="148713"/>
                </a:lnTo>
                <a:lnTo>
                  <a:pt x="2030" y="162007"/>
                </a:lnTo>
                <a:lnTo>
                  <a:pt x="1069" y="175632"/>
                </a:lnTo>
                <a:lnTo>
                  <a:pt x="427" y="189478"/>
                </a:lnTo>
                <a:lnTo>
                  <a:pt x="0" y="203471"/>
                </a:lnTo>
                <a:lnTo>
                  <a:pt x="1620" y="215657"/>
                </a:lnTo>
                <a:lnTo>
                  <a:pt x="4605" y="226639"/>
                </a:lnTo>
                <a:lnTo>
                  <a:pt x="8501" y="236818"/>
                </a:lnTo>
                <a:lnTo>
                  <a:pt x="11097" y="244556"/>
                </a:lnTo>
                <a:lnTo>
                  <a:pt x="12828" y="250667"/>
                </a:lnTo>
                <a:lnTo>
                  <a:pt x="13982" y="255694"/>
                </a:lnTo>
                <a:lnTo>
                  <a:pt x="15704" y="260950"/>
                </a:lnTo>
                <a:lnTo>
                  <a:pt x="17804" y="266359"/>
                </a:lnTo>
                <a:lnTo>
                  <a:pt x="20157" y="271871"/>
                </a:lnTo>
                <a:lnTo>
                  <a:pt x="22678" y="275544"/>
                </a:lnTo>
                <a:lnTo>
                  <a:pt x="25311" y="277994"/>
                </a:lnTo>
                <a:lnTo>
                  <a:pt x="28019" y="279626"/>
                </a:lnTo>
                <a:lnTo>
                  <a:pt x="45483" y="291026"/>
                </a:lnTo>
                <a:lnTo>
                  <a:pt x="50992" y="294030"/>
                </a:lnTo>
                <a:lnTo>
                  <a:pt x="55617" y="296032"/>
                </a:lnTo>
                <a:lnTo>
                  <a:pt x="59653" y="297367"/>
                </a:lnTo>
                <a:lnTo>
                  <a:pt x="65201" y="298257"/>
                </a:lnTo>
                <a:lnTo>
                  <a:pt x="71757" y="298850"/>
                </a:lnTo>
                <a:lnTo>
                  <a:pt x="84757" y="299510"/>
                </a:lnTo>
                <a:lnTo>
                  <a:pt x="93710" y="299803"/>
                </a:lnTo>
                <a:lnTo>
                  <a:pt x="98383" y="298929"/>
                </a:lnTo>
                <a:lnTo>
                  <a:pt x="103404" y="297393"/>
                </a:lnTo>
                <a:lnTo>
                  <a:pt x="108656" y="295417"/>
                </a:lnTo>
                <a:lnTo>
                  <a:pt x="113110" y="293147"/>
                </a:lnTo>
                <a:lnTo>
                  <a:pt x="117032" y="290681"/>
                </a:lnTo>
                <a:lnTo>
                  <a:pt x="120599" y="288085"/>
                </a:lnTo>
                <a:lnTo>
                  <a:pt x="124882" y="283497"/>
                </a:lnTo>
                <a:lnTo>
                  <a:pt x="129642" y="277580"/>
                </a:lnTo>
                <a:lnTo>
                  <a:pt x="134721" y="270778"/>
                </a:lnTo>
                <a:lnTo>
                  <a:pt x="139058" y="263386"/>
                </a:lnTo>
                <a:lnTo>
                  <a:pt x="142903" y="255601"/>
                </a:lnTo>
                <a:lnTo>
                  <a:pt x="149715" y="240283"/>
                </a:lnTo>
                <a:lnTo>
                  <a:pt x="158905" y="220949"/>
                </a:lnTo>
                <a:lnTo>
                  <a:pt x="164765" y="209007"/>
                </a:lnTo>
                <a:lnTo>
                  <a:pt x="167661" y="200298"/>
                </a:lnTo>
                <a:lnTo>
                  <a:pt x="170543" y="189729"/>
                </a:lnTo>
                <a:lnTo>
                  <a:pt x="173418" y="177921"/>
                </a:lnTo>
                <a:lnTo>
                  <a:pt x="176287" y="163381"/>
                </a:lnTo>
                <a:lnTo>
                  <a:pt x="182015" y="129446"/>
                </a:lnTo>
                <a:lnTo>
                  <a:pt x="182971" y="114872"/>
                </a:lnTo>
                <a:lnTo>
                  <a:pt x="182656" y="102299"/>
                </a:lnTo>
                <a:lnTo>
                  <a:pt x="181493" y="91059"/>
                </a:lnTo>
                <a:lnTo>
                  <a:pt x="179765" y="80709"/>
                </a:lnTo>
                <a:lnTo>
                  <a:pt x="177661" y="70951"/>
                </a:lnTo>
                <a:lnTo>
                  <a:pt x="175306" y="61588"/>
                </a:lnTo>
                <a:lnTo>
                  <a:pt x="171831" y="54393"/>
                </a:lnTo>
                <a:lnTo>
                  <a:pt x="167609" y="48645"/>
                </a:lnTo>
                <a:lnTo>
                  <a:pt x="151696" y="32575"/>
                </a:lnTo>
                <a:lnTo>
                  <a:pt x="148471" y="30288"/>
                </a:lnTo>
                <a:lnTo>
                  <a:pt x="145368" y="28765"/>
                </a:lnTo>
                <a:lnTo>
                  <a:pt x="142347" y="27749"/>
                </a:lnTo>
                <a:lnTo>
                  <a:pt x="136523" y="28024"/>
                </a:lnTo>
                <a:lnTo>
                  <a:pt x="93443" y="342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586"/>
          <p:cNvSpPr/>
          <p:nvPr/>
        </p:nvSpPr>
        <p:spPr>
          <a:xfrm>
            <a:off x="7349490" y="6395085"/>
            <a:ext cx="51436" cy="248603"/>
          </a:xfrm>
          <a:custGeom>
            <a:avLst/>
            <a:gdLst/>
            <a:ahLst/>
            <a:cxnLst/>
            <a:rect l="0" t="0" r="0" b="0"/>
            <a:pathLst>
              <a:path w="51436" h="248603">
                <a:moveTo>
                  <a:pt x="51435" y="0"/>
                </a:moveTo>
                <a:lnTo>
                  <a:pt x="46884" y="13652"/>
                </a:lnTo>
                <a:lnTo>
                  <a:pt x="44591" y="18627"/>
                </a:lnTo>
                <a:lnTo>
                  <a:pt x="42109" y="22895"/>
                </a:lnTo>
                <a:lnTo>
                  <a:pt x="39503" y="26693"/>
                </a:lnTo>
                <a:lnTo>
                  <a:pt x="37766" y="32083"/>
                </a:lnTo>
                <a:lnTo>
                  <a:pt x="36607" y="38533"/>
                </a:lnTo>
                <a:lnTo>
                  <a:pt x="35834" y="45691"/>
                </a:lnTo>
                <a:lnTo>
                  <a:pt x="35319" y="52369"/>
                </a:lnTo>
                <a:lnTo>
                  <a:pt x="34976" y="58725"/>
                </a:lnTo>
                <a:lnTo>
                  <a:pt x="34747" y="64867"/>
                </a:lnTo>
                <a:lnTo>
                  <a:pt x="33643" y="70867"/>
                </a:lnTo>
                <a:lnTo>
                  <a:pt x="31953" y="76772"/>
                </a:lnTo>
                <a:lnTo>
                  <a:pt x="29875" y="82614"/>
                </a:lnTo>
                <a:lnTo>
                  <a:pt x="27536" y="95081"/>
                </a:lnTo>
                <a:lnTo>
                  <a:pt x="25024" y="111965"/>
                </a:lnTo>
                <a:lnTo>
                  <a:pt x="22398" y="131793"/>
                </a:lnTo>
                <a:lnTo>
                  <a:pt x="20647" y="146917"/>
                </a:lnTo>
                <a:lnTo>
                  <a:pt x="19480" y="158904"/>
                </a:lnTo>
                <a:lnTo>
                  <a:pt x="18701" y="168801"/>
                </a:lnTo>
                <a:lnTo>
                  <a:pt x="17230" y="178256"/>
                </a:lnTo>
                <a:lnTo>
                  <a:pt x="15296" y="187417"/>
                </a:lnTo>
                <a:lnTo>
                  <a:pt x="13055" y="196382"/>
                </a:lnTo>
                <a:lnTo>
                  <a:pt x="11561" y="206169"/>
                </a:lnTo>
                <a:lnTo>
                  <a:pt x="10564" y="216503"/>
                </a:lnTo>
                <a:lnTo>
                  <a:pt x="8966" y="242262"/>
                </a:lnTo>
                <a:lnTo>
                  <a:pt x="7882" y="245328"/>
                </a:lnTo>
                <a:lnTo>
                  <a:pt x="6207" y="248324"/>
                </a:lnTo>
                <a:lnTo>
                  <a:pt x="0" y="2486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587"/>
          <p:cNvSpPr/>
          <p:nvPr/>
        </p:nvSpPr>
        <p:spPr>
          <a:xfrm>
            <a:off x="7546657" y="6266497"/>
            <a:ext cx="222886" cy="42864"/>
          </a:xfrm>
          <a:custGeom>
            <a:avLst/>
            <a:gdLst/>
            <a:ahLst/>
            <a:cxnLst/>
            <a:rect l="0" t="0" r="0" b="0"/>
            <a:pathLst>
              <a:path w="222886" h="42864">
                <a:moveTo>
                  <a:pt x="0" y="42863"/>
                </a:moveTo>
                <a:lnTo>
                  <a:pt x="22754" y="38312"/>
                </a:lnTo>
                <a:lnTo>
                  <a:pt x="32314" y="36019"/>
                </a:lnTo>
                <a:lnTo>
                  <a:pt x="41545" y="33538"/>
                </a:lnTo>
                <a:lnTo>
                  <a:pt x="50557" y="30931"/>
                </a:lnTo>
                <a:lnTo>
                  <a:pt x="58470" y="29193"/>
                </a:lnTo>
                <a:lnTo>
                  <a:pt x="65650" y="28035"/>
                </a:lnTo>
                <a:lnTo>
                  <a:pt x="72342" y="27262"/>
                </a:lnTo>
                <a:lnTo>
                  <a:pt x="79661" y="26747"/>
                </a:lnTo>
                <a:lnTo>
                  <a:pt x="87397" y="26404"/>
                </a:lnTo>
                <a:lnTo>
                  <a:pt x="95412" y="26175"/>
                </a:lnTo>
                <a:lnTo>
                  <a:pt x="101708" y="25070"/>
                </a:lnTo>
                <a:lnTo>
                  <a:pt x="106858" y="23381"/>
                </a:lnTo>
                <a:lnTo>
                  <a:pt x="111244" y="21303"/>
                </a:lnTo>
                <a:lnTo>
                  <a:pt x="117025" y="19916"/>
                </a:lnTo>
                <a:lnTo>
                  <a:pt x="123737" y="18993"/>
                </a:lnTo>
                <a:lnTo>
                  <a:pt x="136909" y="17967"/>
                </a:lnTo>
                <a:lnTo>
                  <a:pt x="145939" y="17510"/>
                </a:lnTo>
                <a:lnTo>
                  <a:pt x="150632" y="16436"/>
                </a:lnTo>
                <a:lnTo>
                  <a:pt x="155666" y="14768"/>
                </a:lnTo>
                <a:lnTo>
                  <a:pt x="160928" y="12703"/>
                </a:lnTo>
                <a:lnTo>
                  <a:pt x="167293" y="11326"/>
                </a:lnTo>
                <a:lnTo>
                  <a:pt x="174394" y="10408"/>
                </a:lnTo>
                <a:lnTo>
                  <a:pt x="181985" y="9797"/>
                </a:lnTo>
                <a:lnTo>
                  <a:pt x="187998" y="8436"/>
                </a:lnTo>
                <a:lnTo>
                  <a:pt x="192960" y="6577"/>
                </a:lnTo>
                <a:lnTo>
                  <a:pt x="197220" y="4384"/>
                </a:lnTo>
                <a:lnTo>
                  <a:pt x="201966" y="2923"/>
                </a:lnTo>
                <a:lnTo>
                  <a:pt x="207034" y="1949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588"/>
          <p:cNvSpPr/>
          <p:nvPr/>
        </p:nvSpPr>
        <p:spPr>
          <a:xfrm>
            <a:off x="7795259" y="6120914"/>
            <a:ext cx="342901" cy="289939"/>
          </a:xfrm>
          <a:custGeom>
            <a:avLst/>
            <a:gdLst/>
            <a:ahLst/>
            <a:cxnLst/>
            <a:rect l="0" t="0" r="0" b="0"/>
            <a:pathLst>
              <a:path w="342901" h="289939">
                <a:moveTo>
                  <a:pt x="0" y="77003"/>
                </a:moveTo>
                <a:lnTo>
                  <a:pt x="4551" y="63351"/>
                </a:lnTo>
                <a:lnTo>
                  <a:pt x="7797" y="57424"/>
                </a:lnTo>
                <a:lnTo>
                  <a:pt x="11866" y="51568"/>
                </a:lnTo>
                <a:lnTo>
                  <a:pt x="16483" y="45759"/>
                </a:lnTo>
                <a:lnTo>
                  <a:pt x="24154" y="36765"/>
                </a:lnTo>
                <a:lnTo>
                  <a:pt x="31690" y="29592"/>
                </a:lnTo>
                <a:lnTo>
                  <a:pt x="41389" y="23229"/>
                </a:lnTo>
                <a:lnTo>
                  <a:pt x="52051" y="17226"/>
                </a:lnTo>
                <a:lnTo>
                  <a:pt x="62186" y="11383"/>
                </a:lnTo>
                <a:lnTo>
                  <a:pt x="69867" y="5611"/>
                </a:lnTo>
                <a:lnTo>
                  <a:pt x="74200" y="3691"/>
                </a:lnTo>
                <a:lnTo>
                  <a:pt x="84096" y="1558"/>
                </a:lnTo>
                <a:lnTo>
                  <a:pt x="89402" y="989"/>
                </a:lnTo>
                <a:lnTo>
                  <a:pt x="94844" y="609"/>
                </a:lnTo>
                <a:lnTo>
                  <a:pt x="100377" y="356"/>
                </a:lnTo>
                <a:lnTo>
                  <a:pt x="114145" y="75"/>
                </a:lnTo>
                <a:lnTo>
                  <a:pt x="121818" y="0"/>
                </a:lnTo>
                <a:lnTo>
                  <a:pt x="128836" y="1856"/>
                </a:lnTo>
                <a:lnTo>
                  <a:pt x="135422" y="4997"/>
                </a:lnTo>
                <a:lnTo>
                  <a:pt x="141716" y="8997"/>
                </a:lnTo>
                <a:lnTo>
                  <a:pt x="151250" y="15981"/>
                </a:lnTo>
                <a:lnTo>
                  <a:pt x="158663" y="22260"/>
                </a:lnTo>
                <a:lnTo>
                  <a:pt x="165132" y="28226"/>
                </a:lnTo>
                <a:lnTo>
                  <a:pt x="167238" y="33054"/>
                </a:lnTo>
                <a:lnTo>
                  <a:pt x="168643" y="39132"/>
                </a:lnTo>
                <a:lnTo>
                  <a:pt x="169578" y="46040"/>
                </a:lnTo>
                <a:lnTo>
                  <a:pt x="170202" y="52551"/>
                </a:lnTo>
                <a:lnTo>
                  <a:pt x="170619" y="58797"/>
                </a:lnTo>
                <a:lnTo>
                  <a:pt x="170896" y="64865"/>
                </a:lnTo>
                <a:lnTo>
                  <a:pt x="170129" y="70816"/>
                </a:lnTo>
                <a:lnTo>
                  <a:pt x="168664" y="76689"/>
                </a:lnTo>
                <a:lnTo>
                  <a:pt x="166736" y="82508"/>
                </a:lnTo>
                <a:lnTo>
                  <a:pt x="165450" y="89246"/>
                </a:lnTo>
                <a:lnTo>
                  <a:pt x="164593" y="96595"/>
                </a:lnTo>
                <a:lnTo>
                  <a:pt x="164021" y="104352"/>
                </a:lnTo>
                <a:lnTo>
                  <a:pt x="161735" y="111428"/>
                </a:lnTo>
                <a:lnTo>
                  <a:pt x="158306" y="118050"/>
                </a:lnTo>
                <a:lnTo>
                  <a:pt x="154115" y="124371"/>
                </a:lnTo>
                <a:lnTo>
                  <a:pt x="125462" y="169672"/>
                </a:lnTo>
                <a:lnTo>
                  <a:pt x="116980" y="184503"/>
                </a:lnTo>
                <a:lnTo>
                  <a:pt x="110371" y="197247"/>
                </a:lnTo>
                <a:lnTo>
                  <a:pt x="105013" y="208601"/>
                </a:lnTo>
                <a:lnTo>
                  <a:pt x="99537" y="218075"/>
                </a:lnTo>
                <a:lnTo>
                  <a:pt x="93981" y="226296"/>
                </a:lnTo>
                <a:lnTo>
                  <a:pt x="88372" y="233681"/>
                </a:lnTo>
                <a:lnTo>
                  <a:pt x="83680" y="239558"/>
                </a:lnTo>
                <a:lnTo>
                  <a:pt x="79599" y="244428"/>
                </a:lnTo>
                <a:lnTo>
                  <a:pt x="70620" y="253332"/>
                </a:lnTo>
                <a:lnTo>
                  <a:pt x="64226" y="258373"/>
                </a:lnTo>
                <a:lnTo>
                  <a:pt x="57105" y="263639"/>
                </a:lnTo>
                <a:lnTo>
                  <a:pt x="46653" y="272030"/>
                </a:lnTo>
                <a:lnTo>
                  <a:pt x="42532" y="275601"/>
                </a:lnTo>
                <a:lnTo>
                  <a:pt x="37880" y="277982"/>
                </a:lnTo>
                <a:lnTo>
                  <a:pt x="27631" y="280627"/>
                </a:lnTo>
                <a:lnTo>
                  <a:pt x="19266" y="284343"/>
                </a:lnTo>
                <a:lnTo>
                  <a:pt x="15702" y="286667"/>
                </a:lnTo>
                <a:lnTo>
                  <a:pt x="14278" y="288216"/>
                </a:lnTo>
                <a:lnTo>
                  <a:pt x="14282" y="289249"/>
                </a:lnTo>
                <a:lnTo>
                  <a:pt x="15237" y="289938"/>
                </a:lnTo>
                <a:lnTo>
                  <a:pt x="15872" y="289445"/>
                </a:lnTo>
                <a:lnTo>
                  <a:pt x="16297" y="288164"/>
                </a:lnTo>
                <a:lnTo>
                  <a:pt x="16580" y="286357"/>
                </a:lnTo>
                <a:lnTo>
                  <a:pt x="17721" y="285153"/>
                </a:lnTo>
                <a:lnTo>
                  <a:pt x="19434" y="284350"/>
                </a:lnTo>
                <a:lnTo>
                  <a:pt x="21529" y="283814"/>
                </a:lnTo>
                <a:lnTo>
                  <a:pt x="26396" y="280679"/>
                </a:lnTo>
                <a:lnTo>
                  <a:pt x="29027" y="278510"/>
                </a:lnTo>
                <a:lnTo>
                  <a:pt x="34592" y="276111"/>
                </a:lnTo>
                <a:lnTo>
                  <a:pt x="42112" y="273559"/>
                </a:lnTo>
                <a:lnTo>
                  <a:pt x="50934" y="270905"/>
                </a:lnTo>
                <a:lnTo>
                  <a:pt x="58722" y="269136"/>
                </a:lnTo>
                <a:lnTo>
                  <a:pt x="65818" y="267957"/>
                </a:lnTo>
                <a:lnTo>
                  <a:pt x="72453" y="267171"/>
                </a:lnTo>
                <a:lnTo>
                  <a:pt x="80688" y="266647"/>
                </a:lnTo>
                <a:lnTo>
                  <a:pt x="89986" y="266297"/>
                </a:lnTo>
                <a:lnTo>
                  <a:pt x="123185" y="265736"/>
                </a:lnTo>
                <a:lnTo>
                  <a:pt x="169426" y="265639"/>
                </a:lnTo>
                <a:lnTo>
                  <a:pt x="192009" y="266578"/>
                </a:lnTo>
                <a:lnTo>
                  <a:pt x="245040" y="270161"/>
                </a:lnTo>
                <a:lnTo>
                  <a:pt x="266231" y="270545"/>
                </a:lnTo>
                <a:lnTo>
                  <a:pt x="283214" y="269849"/>
                </a:lnTo>
                <a:lnTo>
                  <a:pt x="297395" y="268432"/>
                </a:lnTo>
                <a:lnTo>
                  <a:pt x="308754" y="267487"/>
                </a:lnTo>
                <a:lnTo>
                  <a:pt x="318231" y="266858"/>
                </a:lnTo>
                <a:lnTo>
                  <a:pt x="342900" y="26559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589"/>
          <p:cNvSpPr/>
          <p:nvPr/>
        </p:nvSpPr>
        <p:spPr>
          <a:xfrm>
            <a:off x="8052434" y="6023117"/>
            <a:ext cx="214132" cy="526274"/>
          </a:xfrm>
          <a:custGeom>
            <a:avLst/>
            <a:gdLst/>
            <a:ahLst/>
            <a:cxnLst/>
            <a:rect l="0" t="0" r="0" b="0"/>
            <a:pathLst>
              <a:path w="214132" h="526274">
                <a:moveTo>
                  <a:pt x="0" y="20495"/>
                </a:moveTo>
                <a:lnTo>
                  <a:pt x="19312" y="1182"/>
                </a:lnTo>
                <a:lnTo>
                  <a:pt x="22401" y="0"/>
                </a:lnTo>
                <a:lnTo>
                  <a:pt x="25411" y="164"/>
                </a:lnTo>
                <a:lnTo>
                  <a:pt x="28371" y="1226"/>
                </a:lnTo>
                <a:lnTo>
                  <a:pt x="33201" y="1934"/>
                </a:lnTo>
                <a:lnTo>
                  <a:pt x="39280" y="2406"/>
                </a:lnTo>
                <a:lnTo>
                  <a:pt x="46190" y="2721"/>
                </a:lnTo>
                <a:lnTo>
                  <a:pt x="52701" y="3883"/>
                </a:lnTo>
                <a:lnTo>
                  <a:pt x="58947" y="5610"/>
                </a:lnTo>
                <a:lnTo>
                  <a:pt x="65015" y="7714"/>
                </a:lnTo>
                <a:lnTo>
                  <a:pt x="70014" y="10070"/>
                </a:lnTo>
                <a:lnTo>
                  <a:pt x="74298" y="12592"/>
                </a:lnTo>
                <a:lnTo>
                  <a:pt x="78107" y="15227"/>
                </a:lnTo>
                <a:lnTo>
                  <a:pt x="83504" y="17935"/>
                </a:lnTo>
                <a:lnTo>
                  <a:pt x="89959" y="20693"/>
                </a:lnTo>
                <a:lnTo>
                  <a:pt x="97122" y="23485"/>
                </a:lnTo>
                <a:lnTo>
                  <a:pt x="102848" y="26298"/>
                </a:lnTo>
                <a:lnTo>
                  <a:pt x="107617" y="29127"/>
                </a:lnTo>
                <a:lnTo>
                  <a:pt x="111749" y="31965"/>
                </a:lnTo>
                <a:lnTo>
                  <a:pt x="116410" y="34809"/>
                </a:lnTo>
                <a:lnTo>
                  <a:pt x="121422" y="37658"/>
                </a:lnTo>
                <a:lnTo>
                  <a:pt x="126668" y="40509"/>
                </a:lnTo>
                <a:lnTo>
                  <a:pt x="132071" y="44315"/>
                </a:lnTo>
                <a:lnTo>
                  <a:pt x="137577" y="48758"/>
                </a:lnTo>
                <a:lnTo>
                  <a:pt x="143154" y="53625"/>
                </a:lnTo>
                <a:lnTo>
                  <a:pt x="151890" y="61572"/>
                </a:lnTo>
                <a:lnTo>
                  <a:pt x="159899" y="69231"/>
                </a:lnTo>
                <a:lnTo>
                  <a:pt x="169809" y="78986"/>
                </a:lnTo>
                <a:lnTo>
                  <a:pt x="174166" y="85207"/>
                </a:lnTo>
                <a:lnTo>
                  <a:pt x="178024" y="92211"/>
                </a:lnTo>
                <a:lnTo>
                  <a:pt x="185801" y="108566"/>
                </a:lnTo>
                <a:lnTo>
                  <a:pt x="195609" y="128536"/>
                </a:lnTo>
                <a:lnTo>
                  <a:pt x="199939" y="138242"/>
                </a:lnTo>
                <a:lnTo>
                  <a:pt x="203777" y="147571"/>
                </a:lnTo>
                <a:lnTo>
                  <a:pt x="207289" y="156648"/>
                </a:lnTo>
                <a:lnTo>
                  <a:pt x="209631" y="165556"/>
                </a:lnTo>
                <a:lnTo>
                  <a:pt x="211191" y="174352"/>
                </a:lnTo>
                <a:lnTo>
                  <a:pt x="212232" y="183074"/>
                </a:lnTo>
                <a:lnTo>
                  <a:pt x="212925" y="192698"/>
                </a:lnTo>
                <a:lnTo>
                  <a:pt x="213388" y="202925"/>
                </a:lnTo>
                <a:lnTo>
                  <a:pt x="213902" y="227305"/>
                </a:lnTo>
                <a:lnTo>
                  <a:pt x="214131" y="260366"/>
                </a:lnTo>
                <a:lnTo>
                  <a:pt x="213239" y="277564"/>
                </a:lnTo>
                <a:lnTo>
                  <a:pt x="211691" y="294745"/>
                </a:lnTo>
                <a:lnTo>
                  <a:pt x="209708" y="311913"/>
                </a:lnTo>
                <a:lnTo>
                  <a:pt x="208386" y="326216"/>
                </a:lnTo>
                <a:lnTo>
                  <a:pt x="207504" y="338609"/>
                </a:lnTo>
                <a:lnTo>
                  <a:pt x="206916" y="349728"/>
                </a:lnTo>
                <a:lnTo>
                  <a:pt x="205572" y="359999"/>
                </a:lnTo>
                <a:lnTo>
                  <a:pt x="203723" y="369704"/>
                </a:lnTo>
                <a:lnTo>
                  <a:pt x="201538" y="379030"/>
                </a:lnTo>
                <a:lnTo>
                  <a:pt x="199110" y="394474"/>
                </a:lnTo>
                <a:lnTo>
                  <a:pt x="198463" y="401259"/>
                </a:lnTo>
                <a:lnTo>
                  <a:pt x="196127" y="407688"/>
                </a:lnTo>
                <a:lnTo>
                  <a:pt x="192664" y="413879"/>
                </a:lnTo>
                <a:lnTo>
                  <a:pt x="178689" y="434233"/>
                </a:lnTo>
                <a:lnTo>
                  <a:pt x="173418" y="442053"/>
                </a:lnTo>
                <a:lnTo>
                  <a:pt x="167999" y="451076"/>
                </a:lnTo>
                <a:lnTo>
                  <a:pt x="162483" y="460901"/>
                </a:lnTo>
                <a:lnTo>
                  <a:pt x="156899" y="471262"/>
                </a:lnTo>
                <a:lnTo>
                  <a:pt x="151272" y="479121"/>
                </a:lnTo>
                <a:lnTo>
                  <a:pt x="145615" y="485314"/>
                </a:lnTo>
                <a:lnTo>
                  <a:pt x="135204" y="494733"/>
                </a:lnTo>
                <a:lnTo>
                  <a:pt x="131093" y="498580"/>
                </a:lnTo>
                <a:lnTo>
                  <a:pt x="120016" y="52627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590"/>
          <p:cNvSpPr/>
          <p:nvPr/>
        </p:nvSpPr>
        <p:spPr>
          <a:xfrm>
            <a:off x="6998064" y="4526986"/>
            <a:ext cx="80814" cy="93132"/>
          </a:xfrm>
          <a:custGeom>
            <a:avLst/>
            <a:gdLst/>
            <a:ahLst/>
            <a:cxnLst/>
            <a:rect l="0" t="0" r="0" b="0"/>
            <a:pathLst>
              <a:path w="80814" h="93132">
                <a:moveTo>
                  <a:pt x="17098" y="16439"/>
                </a:moveTo>
                <a:lnTo>
                  <a:pt x="30751" y="7337"/>
                </a:lnTo>
                <a:lnTo>
                  <a:pt x="36677" y="4655"/>
                </a:lnTo>
                <a:lnTo>
                  <a:pt x="42534" y="2868"/>
                </a:lnTo>
                <a:lnTo>
                  <a:pt x="48343" y="1677"/>
                </a:lnTo>
                <a:lnTo>
                  <a:pt x="53168" y="882"/>
                </a:lnTo>
                <a:lnTo>
                  <a:pt x="57337" y="353"/>
                </a:lnTo>
                <a:lnTo>
                  <a:pt x="61069" y="0"/>
                </a:lnTo>
                <a:lnTo>
                  <a:pt x="64510" y="717"/>
                </a:lnTo>
                <a:lnTo>
                  <a:pt x="67756" y="2147"/>
                </a:lnTo>
                <a:lnTo>
                  <a:pt x="70873" y="4054"/>
                </a:lnTo>
                <a:lnTo>
                  <a:pt x="73903" y="6277"/>
                </a:lnTo>
                <a:lnTo>
                  <a:pt x="76875" y="8711"/>
                </a:lnTo>
                <a:lnTo>
                  <a:pt x="79810" y="11287"/>
                </a:lnTo>
                <a:lnTo>
                  <a:pt x="80813" y="13005"/>
                </a:lnTo>
                <a:lnTo>
                  <a:pt x="80530" y="14149"/>
                </a:lnTo>
                <a:lnTo>
                  <a:pt x="77782" y="15986"/>
                </a:lnTo>
                <a:lnTo>
                  <a:pt x="76604" y="17090"/>
                </a:lnTo>
                <a:lnTo>
                  <a:pt x="69785" y="23780"/>
                </a:lnTo>
                <a:lnTo>
                  <a:pt x="67462" y="25143"/>
                </a:lnTo>
                <a:lnTo>
                  <a:pt x="53882" y="32284"/>
                </a:lnTo>
                <a:lnTo>
                  <a:pt x="50193" y="32717"/>
                </a:lnTo>
                <a:lnTo>
                  <a:pt x="44876" y="33006"/>
                </a:lnTo>
                <a:lnTo>
                  <a:pt x="26004" y="33574"/>
                </a:lnTo>
                <a:lnTo>
                  <a:pt x="34871" y="33581"/>
                </a:lnTo>
                <a:lnTo>
                  <a:pt x="38472" y="32629"/>
                </a:lnTo>
                <a:lnTo>
                  <a:pt x="41825" y="31042"/>
                </a:lnTo>
                <a:lnTo>
                  <a:pt x="45013" y="29032"/>
                </a:lnTo>
                <a:lnTo>
                  <a:pt x="46185" y="28644"/>
                </a:lnTo>
                <a:lnTo>
                  <a:pt x="46015" y="29338"/>
                </a:lnTo>
                <a:lnTo>
                  <a:pt x="44948" y="30754"/>
                </a:lnTo>
                <a:lnTo>
                  <a:pt x="43285" y="31697"/>
                </a:lnTo>
                <a:lnTo>
                  <a:pt x="41224" y="32326"/>
                </a:lnTo>
                <a:lnTo>
                  <a:pt x="38897" y="32745"/>
                </a:lnTo>
                <a:lnTo>
                  <a:pt x="37345" y="33977"/>
                </a:lnTo>
                <a:lnTo>
                  <a:pt x="36312" y="35751"/>
                </a:lnTo>
                <a:lnTo>
                  <a:pt x="35622" y="37886"/>
                </a:lnTo>
                <a:lnTo>
                  <a:pt x="34209" y="39309"/>
                </a:lnTo>
                <a:lnTo>
                  <a:pt x="32316" y="40258"/>
                </a:lnTo>
                <a:lnTo>
                  <a:pt x="30100" y="40891"/>
                </a:lnTo>
                <a:lnTo>
                  <a:pt x="28624" y="42265"/>
                </a:lnTo>
                <a:lnTo>
                  <a:pt x="27639" y="44134"/>
                </a:lnTo>
                <a:lnTo>
                  <a:pt x="26059" y="49426"/>
                </a:lnTo>
                <a:lnTo>
                  <a:pt x="25930" y="50813"/>
                </a:lnTo>
                <a:lnTo>
                  <a:pt x="25843" y="52690"/>
                </a:lnTo>
                <a:lnTo>
                  <a:pt x="25747" y="57315"/>
                </a:lnTo>
                <a:lnTo>
                  <a:pt x="25704" y="62546"/>
                </a:lnTo>
                <a:lnTo>
                  <a:pt x="27598" y="66227"/>
                </a:lnTo>
                <a:lnTo>
                  <a:pt x="30765" y="70586"/>
                </a:lnTo>
                <a:lnTo>
                  <a:pt x="34782" y="75397"/>
                </a:lnTo>
                <a:lnTo>
                  <a:pt x="38412" y="78604"/>
                </a:lnTo>
                <a:lnTo>
                  <a:pt x="41786" y="80742"/>
                </a:lnTo>
                <a:lnTo>
                  <a:pt x="44986" y="82167"/>
                </a:lnTo>
                <a:lnTo>
                  <a:pt x="48073" y="83118"/>
                </a:lnTo>
                <a:lnTo>
                  <a:pt x="51083" y="83751"/>
                </a:lnTo>
                <a:lnTo>
                  <a:pt x="54042" y="84174"/>
                </a:lnTo>
                <a:lnTo>
                  <a:pt x="56968" y="84456"/>
                </a:lnTo>
                <a:lnTo>
                  <a:pt x="59870" y="84643"/>
                </a:lnTo>
                <a:lnTo>
                  <a:pt x="66822" y="84944"/>
                </a:lnTo>
                <a:lnTo>
                  <a:pt x="67393" y="84017"/>
                </a:lnTo>
                <a:lnTo>
                  <a:pt x="67772" y="82446"/>
                </a:lnTo>
                <a:lnTo>
                  <a:pt x="68027" y="80446"/>
                </a:lnTo>
                <a:lnTo>
                  <a:pt x="68196" y="78160"/>
                </a:lnTo>
                <a:lnTo>
                  <a:pt x="68308" y="75684"/>
                </a:lnTo>
                <a:lnTo>
                  <a:pt x="68382" y="73080"/>
                </a:lnTo>
                <a:lnTo>
                  <a:pt x="68489" y="42112"/>
                </a:lnTo>
                <a:lnTo>
                  <a:pt x="67551" y="31649"/>
                </a:lnTo>
                <a:lnTo>
                  <a:pt x="65973" y="22769"/>
                </a:lnTo>
                <a:lnTo>
                  <a:pt x="63969" y="14944"/>
                </a:lnTo>
                <a:lnTo>
                  <a:pt x="61681" y="9727"/>
                </a:lnTo>
                <a:lnTo>
                  <a:pt x="59202" y="6249"/>
                </a:lnTo>
                <a:lnTo>
                  <a:pt x="56598" y="3931"/>
                </a:lnTo>
                <a:lnTo>
                  <a:pt x="52956" y="2385"/>
                </a:lnTo>
                <a:lnTo>
                  <a:pt x="48623" y="1355"/>
                </a:lnTo>
                <a:lnTo>
                  <a:pt x="43830" y="668"/>
                </a:lnTo>
                <a:lnTo>
                  <a:pt x="39682" y="1162"/>
                </a:lnTo>
                <a:lnTo>
                  <a:pt x="35964" y="2444"/>
                </a:lnTo>
                <a:lnTo>
                  <a:pt x="32533" y="4252"/>
                </a:lnTo>
                <a:lnTo>
                  <a:pt x="30245" y="6409"/>
                </a:lnTo>
                <a:lnTo>
                  <a:pt x="28721" y="8799"/>
                </a:lnTo>
                <a:lnTo>
                  <a:pt x="27704" y="11346"/>
                </a:lnTo>
                <a:lnTo>
                  <a:pt x="26073" y="14948"/>
                </a:lnTo>
                <a:lnTo>
                  <a:pt x="21723" y="24031"/>
                </a:lnTo>
                <a:lnTo>
                  <a:pt x="20181" y="28168"/>
                </a:lnTo>
                <a:lnTo>
                  <a:pt x="19153" y="31878"/>
                </a:lnTo>
                <a:lnTo>
                  <a:pt x="18468" y="35304"/>
                </a:lnTo>
                <a:lnTo>
                  <a:pt x="18965" y="42351"/>
                </a:lnTo>
                <a:lnTo>
                  <a:pt x="20247" y="51811"/>
                </a:lnTo>
                <a:lnTo>
                  <a:pt x="24599" y="78459"/>
                </a:lnTo>
                <a:lnTo>
                  <a:pt x="25909" y="80645"/>
                </a:lnTo>
                <a:lnTo>
                  <a:pt x="27735" y="82103"/>
                </a:lnTo>
                <a:lnTo>
                  <a:pt x="29904" y="83076"/>
                </a:lnTo>
                <a:lnTo>
                  <a:pt x="32303" y="83723"/>
                </a:lnTo>
                <a:lnTo>
                  <a:pt x="34854" y="84155"/>
                </a:lnTo>
                <a:lnTo>
                  <a:pt x="37508" y="84443"/>
                </a:lnTo>
                <a:lnTo>
                  <a:pt x="40230" y="84635"/>
                </a:lnTo>
                <a:lnTo>
                  <a:pt x="42997" y="84763"/>
                </a:lnTo>
                <a:lnTo>
                  <a:pt x="49730" y="84968"/>
                </a:lnTo>
                <a:lnTo>
                  <a:pt x="51235" y="84032"/>
                </a:lnTo>
                <a:lnTo>
                  <a:pt x="53192" y="82456"/>
                </a:lnTo>
                <a:lnTo>
                  <a:pt x="55448" y="80453"/>
                </a:lnTo>
                <a:lnTo>
                  <a:pt x="56952" y="78165"/>
                </a:lnTo>
                <a:lnTo>
                  <a:pt x="57955" y="75687"/>
                </a:lnTo>
                <a:lnTo>
                  <a:pt x="58623" y="73082"/>
                </a:lnTo>
                <a:lnTo>
                  <a:pt x="60022" y="69441"/>
                </a:lnTo>
                <a:lnTo>
                  <a:pt x="61906" y="65109"/>
                </a:lnTo>
                <a:lnTo>
                  <a:pt x="64115" y="60315"/>
                </a:lnTo>
                <a:lnTo>
                  <a:pt x="65588" y="55215"/>
                </a:lnTo>
                <a:lnTo>
                  <a:pt x="66570" y="49909"/>
                </a:lnTo>
                <a:lnTo>
                  <a:pt x="67224" y="44468"/>
                </a:lnTo>
                <a:lnTo>
                  <a:pt x="66708" y="38934"/>
                </a:lnTo>
                <a:lnTo>
                  <a:pt x="65411" y="33341"/>
                </a:lnTo>
                <a:lnTo>
                  <a:pt x="63594" y="27707"/>
                </a:lnTo>
                <a:lnTo>
                  <a:pt x="61431" y="22998"/>
                </a:lnTo>
                <a:lnTo>
                  <a:pt x="59036" y="18907"/>
                </a:lnTo>
                <a:lnTo>
                  <a:pt x="56487" y="15227"/>
                </a:lnTo>
                <a:lnTo>
                  <a:pt x="53835" y="12773"/>
                </a:lnTo>
                <a:lnTo>
                  <a:pt x="51115" y="11137"/>
                </a:lnTo>
                <a:lnTo>
                  <a:pt x="48348" y="10047"/>
                </a:lnTo>
                <a:lnTo>
                  <a:pt x="45551" y="9320"/>
                </a:lnTo>
                <a:lnTo>
                  <a:pt x="42734" y="8835"/>
                </a:lnTo>
                <a:lnTo>
                  <a:pt x="39904" y="8512"/>
                </a:lnTo>
                <a:lnTo>
                  <a:pt x="36112" y="8297"/>
                </a:lnTo>
                <a:lnTo>
                  <a:pt x="26819" y="8058"/>
                </a:lnTo>
                <a:lnTo>
                  <a:pt x="15428" y="7923"/>
                </a:lnTo>
                <a:lnTo>
                  <a:pt x="12174" y="9809"/>
                </a:lnTo>
                <a:lnTo>
                  <a:pt x="9053" y="12971"/>
                </a:lnTo>
                <a:lnTo>
                  <a:pt x="6020" y="16985"/>
                </a:lnTo>
                <a:lnTo>
                  <a:pt x="3997" y="21565"/>
                </a:lnTo>
                <a:lnTo>
                  <a:pt x="2649" y="26524"/>
                </a:lnTo>
                <a:lnTo>
                  <a:pt x="1751" y="31734"/>
                </a:lnTo>
                <a:lnTo>
                  <a:pt x="1152" y="36161"/>
                </a:lnTo>
                <a:lnTo>
                  <a:pt x="752" y="40064"/>
                </a:lnTo>
                <a:lnTo>
                  <a:pt x="486" y="43619"/>
                </a:lnTo>
                <a:lnTo>
                  <a:pt x="308" y="46942"/>
                </a:lnTo>
                <a:lnTo>
                  <a:pt x="111" y="53173"/>
                </a:lnTo>
                <a:lnTo>
                  <a:pt x="0" y="71138"/>
                </a:lnTo>
                <a:lnTo>
                  <a:pt x="937" y="75765"/>
                </a:lnTo>
                <a:lnTo>
                  <a:pt x="2514" y="78849"/>
                </a:lnTo>
                <a:lnTo>
                  <a:pt x="4517" y="80905"/>
                </a:lnTo>
                <a:lnTo>
                  <a:pt x="5854" y="83229"/>
                </a:lnTo>
                <a:lnTo>
                  <a:pt x="6744" y="85731"/>
                </a:lnTo>
                <a:lnTo>
                  <a:pt x="7338" y="88351"/>
                </a:lnTo>
                <a:lnTo>
                  <a:pt x="8686" y="90098"/>
                </a:lnTo>
                <a:lnTo>
                  <a:pt x="10538" y="91262"/>
                </a:lnTo>
                <a:lnTo>
                  <a:pt x="12725" y="92038"/>
                </a:lnTo>
                <a:lnTo>
                  <a:pt x="15135" y="92556"/>
                </a:lnTo>
                <a:lnTo>
                  <a:pt x="17695" y="92901"/>
                </a:lnTo>
                <a:lnTo>
                  <a:pt x="20353" y="93131"/>
                </a:lnTo>
                <a:lnTo>
                  <a:pt x="23078" y="92332"/>
                </a:lnTo>
                <a:lnTo>
                  <a:pt x="25847" y="90847"/>
                </a:lnTo>
                <a:lnTo>
                  <a:pt x="33369" y="85704"/>
                </a:lnTo>
                <a:lnTo>
                  <a:pt x="46237" y="77068"/>
                </a:lnTo>
                <a:lnTo>
                  <a:pt x="51764" y="73051"/>
                </a:lnTo>
                <a:lnTo>
                  <a:pt x="56402" y="69420"/>
                </a:lnTo>
                <a:lnTo>
                  <a:pt x="60446" y="66047"/>
                </a:lnTo>
                <a:lnTo>
                  <a:pt x="63141" y="62846"/>
                </a:lnTo>
                <a:lnTo>
                  <a:pt x="64938" y="59759"/>
                </a:lnTo>
                <a:lnTo>
                  <a:pt x="67823" y="52512"/>
                </a:lnTo>
                <a:lnTo>
                  <a:pt x="67107" y="50965"/>
                </a:lnTo>
                <a:lnTo>
                  <a:pt x="65678" y="48981"/>
                </a:lnTo>
                <a:lnTo>
                  <a:pt x="63772" y="46706"/>
                </a:lnTo>
                <a:lnTo>
                  <a:pt x="61549" y="45190"/>
                </a:lnTo>
                <a:lnTo>
                  <a:pt x="59115" y="44178"/>
                </a:lnTo>
                <a:lnTo>
                  <a:pt x="56539" y="43504"/>
                </a:lnTo>
                <a:lnTo>
                  <a:pt x="53869" y="42102"/>
                </a:lnTo>
                <a:lnTo>
                  <a:pt x="51137" y="40215"/>
                </a:lnTo>
                <a:lnTo>
                  <a:pt x="48364" y="38005"/>
                </a:lnTo>
                <a:lnTo>
                  <a:pt x="45561" y="36531"/>
                </a:lnTo>
                <a:lnTo>
                  <a:pt x="42741" y="35549"/>
                </a:lnTo>
                <a:lnTo>
                  <a:pt x="39908" y="34894"/>
                </a:lnTo>
                <a:lnTo>
                  <a:pt x="36115" y="33505"/>
                </a:lnTo>
                <a:lnTo>
                  <a:pt x="31682" y="31626"/>
                </a:lnTo>
                <a:lnTo>
                  <a:pt x="26820" y="29421"/>
                </a:lnTo>
                <a:lnTo>
                  <a:pt x="22627" y="28903"/>
                </a:lnTo>
                <a:lnTo>
                  <a:pt x="18879" y="29511"/>
                </a:lnTo>
                <a:lnTo>
                  <a:pt x="15428" y="30869"/>
                </a:lnTo>
                <a:lnTo>
                  <a:pt x="14080" y="32726"/>
                </a:lnTo>
                <a:lnTo>
                  <a:pt x="14133" y="34917"/>
                </a:lnTo>
                <a:lnTo>
                  <a:pt x="15122" y="37330"/>
                </a:lnTo>
                <a:lnTo>
                  <a:pt x="15780" y="39891"/>
                </a:lnTo>
                <a:lnTo>
                  <a:pt x="16220" y="42551"/>
                </a:lnTo>
                <a:lnTo>
                  <a:pt x="16513" y="45277"/>
                </a:lnTo>
                <a:lnTo>
                  <a:pt x="18613" y="48047"/>
                </a:lnTo>
                <a:lnTo>
                  <a:pt x="21918" y="50846"/>
                </a:lnTo>
                <a:lnTo>
                  <a:pt x="26026" y="53665"/>
                </a:lnTo>
                <a:lnTo>
                  <a:pt x="29717" y="56496"/>
                </a:lnTo>
                <a:lnTo>
                  <a:pt x="33131" y="59336"/>
                </a:lnTo>
                <a:lnTo>
                  <a:pt x="40903" y="66187"/>
                </a:lnTo>
                <a:lnTo>
                  <a:pt x="42493" y="66749"/>
                </a:lnTo>
                <a:lnTo>
                  <a:pt x="44506" y="67124"/>
                </a:lnTo>
                <a:lnTo>
                  <a:pt x="46800" y="67374"/>
                </a:lnTo>
                <a:lnTo>
                  <a:pt x="49281" y="67541"/>
                </a:lnTo>
                <a:lnTo>
                  <a:pt x="51889" y="67652"/>
                </a:lnTo>
                <a:lnTo>
                  <a:pt x="58366" y="67830"/>
                </a:lnTo>
                <a:lnTo>
                  <a:pt x="59850" y="65939"/>
                </a:lnTo>
                <a:lnTo>
                  <a:pt x="61792" y="62774"/>
                </a:lnTo>
                <a:lnTo>
                  <a:pt x="64039" y="58759"/>
                </a:lnTo>
                <a:lnTo>
                  <a:pt x="65537" y="54177"/>
                </a:lnTo>
                <a:lnTo>
                  <a:pt x="66536" y="49218"/>
                </a:lnTo>
                <a:lnTo>
                  <a:pt x="67202" y="44006"/>
                </a:lnTo>
                <a:lnTo>
                  <a:pt x="67645" y="38627"/>
                </a:lnTo>
                <a:lnTo>
                  <a:pt x="67941" y="33136"/>
                </a:lnTo>
                <a:lnTo>
                  <a:pt x="68138" y="27570"/>
                </a:lnTo>
                <a:lnTo>
                  <a:pt x="67317" y="23859"/>
                </a:lnTo>
                <a:lnTo>
                  <a:pt x="65818" y="21386"/>
                </a:lnTo>
                <a:lnTo>
                  <a:pt x="59961" y="1643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591"/>
          <p:cNvSpPr/>
          <p:nvPr/>
        </p:nvSpPr>
        <p:spPr>
          <a:xfrm>
            <a:off x="7695201" y="4766354"/>
            <a:ext cx="62057" cy="59829"/>
          </a:xfrm>
          <a:custGeom>
            <a:avLst/>
            <a:gdLst/>
            <a:ahLst/>
            <a:cxnLst/>
            <a:rect l="0" t="0" r="0" b="0"/>
            <a:pathLst>
              <a:path w="62057" h="59829">
                <a:moveTo>
                  <a:pt x="14333" y="42818"/>
                </a:moveTo>
                <a:lnTo>
                  <a:pt x="43857" y="42818"/>
                </a:lnTo>
                <a:lnTo>
                  <a:pt x="45446" y="43771"/>
                </a:lnTo>
                <a:lnTo>
                  <a:pt x="46506" y="45358"/>
                </a:lnTo>
                <a:lnTo>
                  <a:pt x="47211" y="47369"/>
                </a:lnTo>
                <a:lnTo>
                  <a:pt x="47682" y="49662"/>
                </a:lnTo>
                <a:lnTo>
                  <a:pt x="47996" y="52143"/>
                </a:lnTo>
                <a:lnTo>
                  <a:pt x="48205" y="54750"/>
                </a:lnTo>
                <a:lnTo>
                  <a:pt x="47392" y="56488"/>
                </a:lnTo>
                <a:lnTo>
                  <a:pt x="45897" y="57646"/>
                </a:lnTo>
                <a:lnTo>
                  <a:pt x="43949" y="58418"/>
                </a:lnTo>
                <a:lnTo>
                  <a:pt x="41697" y="58934"/>
                </a:lnTo>
                <a:lnTo>
                  <a:pt x="39243" y="59277"/>
                </a:lnTo>
                <a:lnTo>
                  <a:pt x="36655" y="59505"/>
                </a:lnTo>
                <a:lnTo>
                  <a:pt x="33977" y="59658"/>
                </a:lnTo>
                <a:lnTo>
                  <a:pt x="28462" y="59828"/>
                </a:lnTo>
                <a:lnTo>
                  <a:pt x="25657" y="58920"/>
                </a:lnTo>
                <a:lnTo>
                  <a:pt x="22835" y="57363"/>
                </a:lnTo>
                <a:lnTo>
                  <a:pt x="20002" y="55373"/>
                </a:lnTo>
                <a:lnTo>
                  <a:pt x="17160" y="54045"/>
                </a:lnTo>
                <a:lnTo>
                  <a:pt x="14312" y="53160"/>
                </a:lnTo>
                <a:lnTo>
                  <a:pt x="11463" y="52570"/>
                </a:lnTo>
                <a:lnTo>
                  <a:pt x="9562" y="51225"/>
                </a:lnTo>
                <a:lnTo>
                  <a:pt x="8295" y="49375"/>
                </a:lnTo>
                <a:lnTo>
                  <a:pt x="7451" y="47189"/>
                </a:lnTo>
                <a:lnTo>
                  <a:pt x="6887" y="43827"/>
                </a:lnTo>
                <a:lnTo>
                  <a:pt x="6512" y="39681"/>
                </a:lnTo>
                <a:lnTo>
                  <a:pt x="6095" y="30946"/>
                </a:lnTo>
                <a:lnTo>
                  <a:pt x="5909" y="23890"/>
                </a:lnTo>
                <a:lnTo>
                  <a:pt x="6812" y="20674"/>
                </a:lnTo>
                <a:lnTo>
                  <a:pt x="8367" y="17578"/>
                </a:lnTo>
                <a:lnTo>
                  <a:pt x="10356" y="14561"/>
                </a:lnTo>
                <a:lnTo>
                  <a:pt x="13587" y="11598"/>
                </a:lnTo>
                <a:lnTo>
                  <a:pt x="17646" y="8670"/>
                </a:lnTo>
                <a:lnTo>
                  <a:pt x="22257" y="5765"/>
                </a:lnTo>
                <a:lnTo>
                  <a:pt x="26284" y="3828"/>
                </a:lnTo>
                <a:lnTo>
                  <a:pt x="29920" y="2538"/>
                </a:lnTo>
                <a:lnTo>
                  <a:pt x="33297" y="1677"/>
                </a:lnTo>
                <a:lnTo>
                  <a:pt x="36501" y="1103"/>
                </a:lnTo>
                <a:lnTo>
                  <a:pt x="39589" y="720"/>
                </a:lnTo>
                <a:lnTo>
                  <a:pt x="46839" y="107"/>
                </a:lnTo>
                <a:lnTo>
                  <a:pt x="48386" y="56"/>
                </a:lnTo>
                <a:lnTo>
                  <a:pt x="52646" y="0"/>
                </a:lnTo>
                <a:lnTo>
                  <a:pt x="54163" y="938"/>
                </a:lnTo>
                <a:lnTo>
                  <a:pt x="55173" y="2516"/>
                </a:lnTo>
                <a:lnTo>
                  <a:pt x="55848" y="4520"/>
                </a:lnTo>
                <a:lnTo>
                  <a:pt x="56297" y="6808"/>
                </a:lnTo>
                <a:lnTo>
                  <a:pt x="56597" y="9287"/>
                </a:lnTo>
                <a:lnTo>
                  <a:pt x="56797" y="11891"/>
                </a:lnTo>
                <a:lnTo>
                  <a:pt x="57883" y="13628"/>
                </a:lnTo>
                <a:lnTo>
                  <a:pt x="59559" y="14785"/>
                </a:lnTo>
                <a:lnTo>
                  <a:pt x="61629" y="15557"/>
                </a:lnTo>
                <a:lnTo>
                  <a:pt x="62056" y="17024"/>
                </a:lnTo>
                <a:lnTo>
                  <a:pt x="61389" y="18955"/>
                </a:lnTo>
                <a:lnTo>
                  <a:pt x="59991" y="21194"/>
                </a:lnTo>
                <a:lnTo>
                  <a:pt x="58107" y="24592"/>
                </a:lnTo>
                <a:lnTo>
                  <a:pt x="53474" y="33447"/>
                </a:lnTo>
                <a:lnTo>
                  <a:pt x="45510" y="49143"/>
                </a:lnTo>
                <a:lnTo>
                  <a:pt x="41785" y="52750"/>
                </a:lnTo>
                <a:lnTo>
                  <a:pt x="37397" y="55154"/>
                </a:lnTo>
                <a:lnTo>
                  <a:pt x="25768" y="59013"/>
                </a:lnTo>
                <a:lnTo>
                  <a:pt x="23862" y="59330"/>
                </a:lnTo>
                <a:lnTo>
                  <a:pt x="21638" y="59541"/>
                </a:lnTo>
                <a:lnTo>
                  <a:pt x="19203" y="59682"/>
                </a:lnTo>
                <a:lnTo>
                  <a:pt x="15675" y="57871"/>
                </a:lnTo>
                <a:lnTo>
                  <a:pt x="11418" y="54758"/>
                </a:lnTo>
                <a:lnTo>
                  <a:pt x="0" y="45177"/>
                </a:lnTo>
                <a:lnTo>
                  <a:pt x="15" y="43438"/>
                </a:lnTo>
                <a:lnTo>
                  <a:pt x="978" y="41326"/>
                </a:lnTo>
                <a:lnTo>
                  <a:pt x="2573" y="38966"/>
                </a:lnTo>
                <a:lnTo>
                  <a:pt x="3636" y="36440"/>
                </a:lnTo>
                <a:lnTo>
                  <a:pt x="4344" y="33803"/>
                </a:lnTo>
                <a:lnTo>
                  <a:pt x="4817" y="31094"/>
                </a:lnTo>
                <a:lnTo>
                  <a:pt x="7037" y="29287"/>
                </a:lnTo>
                <a:lnTo>
                  <a:pt x="10421" y="28082"/>
                </a:lnTo>
                <a:lnTo>
                  <a:pt x="14583" y="27279"/>
                </a:lnTo>
                <a:lnTo>
                  <a:pt x="19263" y="26744"/>
                </a:lnTo>
                <a:lnTo>
                  <a:pt x="24287" y="26387"/>
                </a:lnTo>
                <a:lnTo>
                  <a:pt x="36937" y="25814"/>
                </a:lnTo>
                <a:lnTo>
                  <a:pt x="38928" y="26720"/>
                </a:lnTo>
                <a:lnTo>
                  <a:pt x="41208" y="28276"/>
                </a:lnTo>
                <a:lnTo>
                  <a:pt x="43680" y="30266"/>
                </a:lnTo>
                <a:lnTo>
                  <a:pt x="45328" y="32545"/>
                </a:lnTo>
                <a:lnTo>
                  <a:pt x="46426" y="35017"/>
                </a:lnTo>
                <a:lnTo>
                  <a:pt x="48189" y="41277"/>
                </a:lnTo>
                <a:lnTo>
                  <a:pt x="48334" y="42743"/>
                </a:lnTo>
                <a:lnTo>
                  <a:pt x="48431" y="44674"/>
                </a:lnTo>
                <a:lnTo>
                  <a:pt x="48538" y="49358"/>
                </a:lnTo>
                <a:lnTo>
                  <a:pt x="48586" y="54615"/>
                </a:lnTo>
                <a:lnTo>
                  <a:pt x="47645" y="56397"/>
                </a:lnTo>
                <a:lnTo>
                  <a:pt x="46067" y="57586"/>
                </a:lnTo>
                <a:lnTo>
                  <a:pt x="44062" y="58378"/>
                </a:lnTo>
                <a:lnTo>
                  <a:pt x="41772" y="58907"/>
                </a:lnTo>
                <a:lnTo>
                  <a:pt x="39293" y="59259"/>
                </a:lnTo>
                <a:lnTo>
                  <a:pt x="36689" y="59494"/>
                </a:lnTo>
                <a:lnTo>
                  <a:pt x="34000" y="58698"/>
                </a:lnTo>
                <a:lnTo>
                  <a:pt x="31254" y="57215"/>
                </a:lnTo>
                <a:lnTo>
                  <a:pt x="28471" y="55273"/>
                </a:lnTo>
                <a:lnTo>
                  <a:pt x="25664" y="53979"/>
                </a:lnTo>
                <a:lnTo>
                  <a:pt x="22840" y="53116"/>
                </a:lnTo>
                <a:lnTo>
                  <a:pt x="20005" y="52541"/>
                </a:lnTo>
                <a:lnTo>
                  <a:pt x="17162" y="51205"/>
                </a:lnTo>
                <a:lnTo>
                  <a:pt x="14314" y="49362"/>
                </a:lnTo>
                <a:lnTo>
                  <a:pt x="11463" y="47181"/>
                </a:lnTo>
                <a:lnTo>
                  <a:pt x="9562" y="43822"/>
                </a:lnTo>
                <a:lnTo>
                  <a:pt x="8296" y="39677"/>
                </a:lnTo>
                <a:lnTo>
                  <a:pt x="7451" y="35009"/>
                </a:lnTo>
                <a:lnTo>
                  <a:pt x="7840" y="32849"/>
                </a:lnTo>
                <a:lnTo>
                  <a:pt x="9052" y="32363"/>
                </a:lnTo>
                <a:lnTo>
                  <a:pt x="14333" y="3424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592"/>
          <p:cNvSpPr/>
          <p:nvPr/>
        </p:nvSpPr>
        <p:spPr>
          <a:xfrm>
            <a:off x="8370013" y="4997767"/>
            <a:ext cx="59260" cy="51330"/>
          </a:xfrm>
          <a:custGeom>
            <a:avLst/>
            <a:gdLst/>
            <a:ahLst/>
            <a:cxnLst/>
            <a:rect l="0" t="0" r="0" b="0"/>
            <a:pathLst>
              <a:path w="59260" h="51330">
                <a:moveTo>
                  <a:pt x="51039" y="0"/>
                </a:moveTo>
                <a:lnTo>
                  <a:pt x="55590" y="4551"/>
                </a:lnTo>
                <a:lnTo>
                  <a:pt x="56930" y="6844"/>
                </a:lnTo>
                <a:lnTo>
                  <a:pt x="57824" y="9325"/>
                </a:lnTo>
                <a:lnTo>
                  <a:pt x="58421" y="11932"/>
                </a:lnTo>
                <a:lnTo>
                  <a:pt x="58817" y="14622"/>
                </a:lnTo>
                <a:lnTo>
                  <a:pt x="59082" y="17368"/>
                </a:lnTo>
                <a:lnTo>
                  <a:pt x="59259" y="20151"/>
                </a:lnTo>
                <a:lnTo>
                  <a:pt x="58424" y="22959"/>
                </a:lnTo>
                <a:lnTo>
                  <a:pt x="56915" y="25784"/>
                </a:lnTo>
                <a:lnTo>
                  <a:pt x="52200" y="32610"/>
                </a:lnTo>
                <a:lnTo>
                  <a:pt x="50860" y="33170"/>
                </a:lnTo>
                <a:lnTo>
                  <a:pt x="49015" y="33544"/>
                </a:lnTo>
                <a:lnTo>
                  <a:pt x="46832" y="33792"/>
                </a:lnTo>
                <a:lnTo>
                  <a:pt x="44425" y="33958"/>
                </a:lnTo>
                <a:lnTo>
                  <a:pt x="41867" y="34069"/>
                </a:lnTo>
                <a:lnTo>
                  <a:pt x="36485" y="34192"/>
                </a:lnTo>
                <a:lnTo>
                  <a:pt x="26980" y="34277"/>
                </a:lnTo>
                <a:lnTo>
                  <a:pt x="25474" y="33329"/>
                </a:lnTo>
                <a:lnTo>
                  <a:pt x="23518" y="31744"/>
                </a:lnTo>
                <a:lnTo>
                  <a:pt x="21263" y="29735"/>
                </a:lnTo>
                <a:lnTo>
                  <a:pt x="18805" y="26491"/>
                </a:lnTo>
                <a:lnTo>
                  <a:pt x="16216" y="22423"/>
                </a:lnTo>
                <a:lnTo>
                  <a:pt x="13535" y="17807"/>
                </a:lnTo>
                <a:lnTo>
                  <a:pt x="11749" y="13776"/>
                </a:lnTo>
                <a:lnTo>
                  <a:pt x="10558" y="10137"/>
                </a:lnTo>
                <a:lnTo>
                  <a:pt x="8647" y="2003"/>
                </a:lnTo>
                <a:lnTo>
                  <a:pt x="9442" y="1335"/>
                </a:lnTo>
                <a:lnTo>
                  <a:pt x="10925" y="890"/>
                </a:lnTo>
                <a:lnTo>
                  <a:pt x="12867" y="593"/>
                </a:lnTo>
                <a:lnTo>
                  <a:pt x="15113" y="396"/>
                </a:lnTo>
                <a:lnTo>
                  <a:pt x="17564" y="264"/>
                </a:lnTo>
                <a:lnTo>
                  <a:pt x="23790" y="52"/>
                </a:lnTo>
                <a:lnTo>
                  <a:pt x="25252" y="987"/>
                </a:lnTo>
                <a:lnTo>
                  <a:pt x="27181" y="2563"/>
                </a:lnTo>
                <a:lnTo>
                  <a:pt x="29419" y="4566"/>
                </a:lnTo>
                <a:lnTo>
                  <a:pt x="34446" y="9332"/>
                </a:lnTo>
                <a:lnTo>
                  <a:pt x="37119" y="11936"/>
                </a:lnTo>
                <a:lnTo>
                  <a:pt x="38901" y="14625"/>
                </a:lnTo>
                <a:lnTo>
                  <a:pt x="40090" y="17370"/>
                </a:lnTo>
                <a:lnTo>
                  <a:pt x="40882" y="20153"/>
                </a:lnTo>
                <a:lnTo>
                  <a:pt x="40458" y="23912"/>
                </a:lnTo>
                <a:lnTo>
                  <a:pt x="39223" y="28324"/>
                </a:lnTo>
                <a:lnTo>
                  <a:pt x="37445" y="33170"/>
                </a:lnTo>
                <a:lnTo>
                  <a:pt x="35310" y="37353"/>
                </a:lnTo>
                <a:lnTo>
                  <a:pt x="32933" y="41095"/>
                </a:lnTo>
                <a:lnTo>
                  <a:pt x="30395" y="44542"/>
                </a:lnTo>
                <a:lnTo>
                  <a:pt x="27752" y="46840"/>
                </a:lnTo>
                <a:lnTo>
                  <a:pt x="25037" y="48372"/>
                </a:lnTo>
                <a:lnTo>
                  <a:pt x="22274" y="49393"/>
                </a:lnTo>
                <a:lnTo>
                  <a:pt x="19481" y="50074"/>
                </a:lnTo>
                <a:lnTo>
                  <a:pt x="16665" y="50527"/>
                </a:lnTo>
                <a:lnTo>
                  <a:pt x="9853" y="51256"/>
                </a:lnTo>
                <a:lnTo>
                  <a:pt x="8342" y="50363"/>
                </a:lnTo>
                <a:lnTo>
                  <a:pt x="6382" y="48815"/>
                </a:lnTo>
                <a:lnTo>
                  <a:pt x="4123" y="46831"/>
                </a:lnTo>
                <a:lnTo>
                  <a:pt x="2617" y="43603"/>
                </a:lnTo>
                <a:lnTo>
                  <a:pt x="1612" y="39546"/>
                </a:lnTo>
                <a:lnTo>
                  <a:pt x="942" y="34937"/>
                </a:lnTo>
                <a:lnTo>
                  <a:pt x="497" y="30911"/>
                </a:lnTo>
                <a:lnTo>
                  <a:pt x="200" y="27275"/>
                </a:lnTo>
                <a:lnTo>
                  <a:pt x="0" y="23898"/>
                </a:lnTo>
                <a:lnTo>
                  <a:pt x="821" y="20695"/>
                </a:lnTo>
                <a:lnTo>
                  <a:pt x="2320" y="17607"/>
                </a:lnTo>
                <a:lnTo>
                  <a:pt x="4272" y="14596"/>
                </a:lnTo>
                <a:lnTo>
                  <a:pt x="6526" y="12588"/>
                </a:lnTo>
                <a:lnTo>
                  <a:pt x="8981" y="11249"/>
                </a:lnTo>
                <a:lnTo>
                  <a:pt x="11570" y="10357"/>
                </a:lnTo>
                <a:lnTo>
                  <a:pt x="14249" y="8809"/>
                </a:lnTo>
                <a:lnTo>
                  <a:pt x="16988" y="6825"/>
                </a:lnTo>
                <a:lnTo>
                  <a:pt x="19765" y="4550"/>
                </a:lnTo>
                <a:lnTo>
                  <a:pt x="23523" y="3034"/>
                </a:lnTo>
                <a:lnTo>
                  <a:pt x="27933" y="2022"/>
                </a:lnTo>
                <a:lnTo>
                  <a:pt x="32777" y="1348"/>
                </a:lnTo>
                <a:lnTo>
                  <a:pt x="36959" y="1852"/>
                </a:lnTo>
                <a:lnTo>
                  <a:pt x="40700" y="3139"/>
                </a:lnTo>
                <a:lnTo>
                  <a:pt x="44146" y="4950"/>
                </a:lnTo>
                <a:lnTo>
                  <a:pt x="47397" y="7110"/>
                </a:lnTo>
                <a:lnTo>
                  <a:pt x="50516" y="9503"/>
                </a:lnTo>
                <a:lnTo>
                  <a:pt x="53548" y="12050"/>
                </a:lnTo>
                <a:lnTo>
                  <a:pt x="55569" y="14701"/>
                </a:lnTo>
                <a:lnTo>
                  <a:pt x="56917" y="17421"/>
                </a:lnTo>
                <a:lnTo>
                  <a:pt x="57815" y="20187"/>
                </a:lnTo>
                <a:lnTo>
                  <a:pt x="57461" y="24888"/>
                </a:lnTo>
                <a:lnTo>
                  <a:pt x="56274" y="30879"/>
                </a:lnTo>
                <a:lnTo>
                  <a:pt x="54529" y="37731"/>
                </a:lnTo>
                <a:lnTo>
                  <a:pt x="52413" y="42299"/>
                </a:lnTo>
                <a:lnTo>
                  <a:pt x="50050" y="45345"/>
                </a:lnTo>
                <a:lnTo>
                  <a:pt x="47522" y="47374"/>
                </a:lnTo>
                <a:lnTo>
                  <a:pt x="44885" y="48728"/>
                </a:lnTo>
                <a:lnTo>
                  <a:pt x="42174" y="49631"/>
                </a:lnTo>
                <a:lnTo>
                  <a:pt x="39414" y="50232"/>
                </a:lnTo>
                <a:lnTo>
                  <a:pt x="36621" y="50633"/>
                </a:lnTo>
                <a:lnTo>
                  <a:pt x="33807" y="50900"/>
                </a:lnTo>
                <a:lnTo>
                  <a:pt x="30978" y="51079"/>
                </a:lnTo>
                <a:lnTo>
                  <a:pt x="25297" y="51277"/>
                </a:lnTo>
                <a:lnTo>
                  <a:pt x="22447" y="51329"/>
                </a:lnTo>
                <a:lnTo>
                  <a:pt x="20548" y="50412"/>
                </a:lnTo>
                <a:lnTo>
                  <a:pt x="19281" y="48848"/>
                </a:lnTo>
                <a:lnTo>
                  <a:pt x="18438" y="46853"/>
                </a:lnTo>
                <a:lnTo>
                  <a:pt x="17875" y="44570"/>
                </a:lnTo>
                <a:lnTo>
                  <a:pt x="17499" y="42096"/>
                </a:lnTo>
                <a:lnTo>
                  <a:pt x="17249" y="39494"/>
                </a:lnTo>
                <a:lnTo>
                  <a:pt x="17083" y="36807"/>
                </a:lnTo>
                <a:lnTo>
                  <a:pt x="16972" y="34063"/>
                </a:lnTo>
                <a:lnTo>
                  <a:pt x="8177" y="257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593"/>
          <p:cNvSpPr/>
          <p:nvPr/>
        </p:nvSpPr>
        <p:spPr>
          <a:xfrm>
            <a:off x="6329362" y="4313159"/>
            <a:ext cx="51046" cy="49819"/>
          </a:xfrm>
          <a:custGeom>
            <a:avLst/>
            <a:gdLst/>
            <a:ahLst/>
            <a:cxnLst/>
            <a:rect l="0" t="0" r="0" b="0"/>
            <a:pathLst>
              <a:path w="51046" h="49819">
                <a:moveTo>
                  <a:pt x="0" y="7381"/>
                </a:moveTo>
                <a:lnTo>
                  <a:pt x="29523" y="0"/>
                </a:lnTo>
                <a:lnTo>
                  <a:pt x="32065" y="555"/>
                </a:lnTo>
                <a:lnTo>
                  <a:pt x="34712" y="1878"/>
                </a:lnTo>
                <a:lnTo>
                  <a:pt x="37428" y="3712"/>
                </a:lnTo>
                <a:lnTo>
                  <a:pt x="39240" y="5887"/>
                </a:lnTo>
                <a:lnTo>
                  <a:pt x="40447" y="8290"/>
                </a:lnTo>
                <a:lnTo>
                  <a:pt x="41253" y="10844"/>
                </a:lnTo>
                <a:lnTo>
                  <a:pt x="41789" y="13500"/>
                </a:lnTo>
                <a:lnTo>
                  <a:pt x="42147" y="16223"/>
                </a:lnTo>
                <a:lnTo>
                  <a:pt x="42385" y="18990"/>
                </a:lnTo>
                <a:lnTo>
                  <a:pt x="41592" y="20836"/>
                </a:lnTo>
                <a:lnTo>
                  <a:pt x="40110" y="22066"/>
                </a:lnTo>
                <a:lnTo>
                  <a:pt x="38170" y="22886"/>
                </a:lnTo>
                <a:lnTo>
                  <a:pt x="30935" y="26337"/>
                </a:lnTo>
                <a:lnTo>
                  <a:pt x="26338" y="28591"/>
                </a:lnTo>
                <a:lnTo>
                  <a:pt x="22321" y="29141"/>
                </a:lnTo>
                <a:lnTo>
                  <a:pt x="18691" y="28555"/>
                </a:lnTo>
                <a:lnTo>
                  <a:pt x="15318" y="27212"/>
                </a:lnTo>
                <a:lnTo>
                  <a:pt x="13070" y="25364"/>
                </a:lnTo>
                <a:lnTo>
                  <a:pt x="11571" y="23179"/>
                </a:lnTo>
                <a:lnTo>
                  <a:pt x="9165" y="17381"/>
                </a:lnTo>
                <a:lnTo>
                  <a:pt x="8968" y="15952"/>
                </a:lnTo>
                <a:lnTo>
                  <a:pt x="8836" y="14047"/>
                </a:lnTo>
                <a:lnTo>
                  <a:pt x="8748" y="11825"/>
                </a:lnTo>
                <a:lnTo>
                  <a:pt x="9642" y="10344"/>
                </a:lnTo>
                <a:lnTo>
                  <a:pt x="11191" y="9356"/>
                </a:lnTo>
                <a:lnTo>
                  <a:pt x="13175" y="8698"/>
                </a:lnTo>
                <a:lnTo>
                  <a:pt x="15451" y="8259"/>
                </a:lnTo>
                <a:lnTo>
                  <a:pt x="17921" y="7966"/>
                </a:lnTo>
                <a:lnTo>
                  <a:pt x="20520" y="7771"/>
                </a:lnTo>
                <a:lnTo>
                  <a:pt x="23205" y="8593"/>
                </a:lnTo>
                <a:lnTo>
                  <a:pt x="25948" y="10094"/>
                </a:lnTo>
                <a:lnTo>
                  <a:pt x="28728" y="12047"/>
                </a:lnTo>
                <a:lnTo>
                  <a:pt x="31535" y="14302"/>
                </a:lnTo>
                <a:lnTo>
                  <a:pt x="34358" y="16757"/>
                </a:lnTo>
                <a:lnTo>
                  <a:pt x="37193" y="19347"/>
                </a:lnTo>
                <a:lnTo>
                  <a:pt x="42883" y="24764"/>
                </a:lnTo>
                <a:lnTo>
                  <a:pt x="45733" y="27542"/>
                </a:lnTo>
                <a:lnTo>
                  <a:pt x="47634" y="30346"/>
                </a:lnTo>
                <a:lnTo>
                  <a:pt x="48901" y="33169"/>
                </a:lnTo>
                <a:lnTo>
                  <a:pt x="49746" y="36003"/>
                </a:lnTo>
                <a:lnTo>
                  <a:pt x="49356" y="37892"/>
                </a:lnTo>
                <a:lnTo>
                  <a:pt x="48144" y="39152"/>
                </a:lnTo>
                <a:lnTo>
                  <a:pt x="43906" y="41173"/>
                </a:lnTo>
                <a:lnTo>
                  <a:pt x="42606" y="41339"/>
                </a:lnTo>
                <a:lnTo>
                  <a:pt x="40786" y="41450"/>
                </a:lnTo>
                <a:lnTo>
                  <a:pt x="36225" y="41572"/>
                </a:lnTo>
                <a:lnTo>
                  <a:pt x="31023" y="41627"/>
                </a:lnTo>
                <a:lnTo>
                  <a:pt x="27349" y="40689"/>
                </a:lnTo>
                <a:lnTo>
                  <a:pt x="22995" y="39111"/>
                </a:lnTo>
                <a:lnTo>
                  <a:pt x="11421" y="34286"/>
                </a:lnTo>
                <a:lnTo>
                  <a:pt x="10472" y="31985"/>
                </a:lnTo>
                <a:lnTo>
                  <a:pt x="9839" y="28546"/>
                </a:lnTo>
                <a:lnTo>
                  <a:pt x="9417" y="24349"/>
                </a:lnTo>
                <a:lnTo>
                  <a:pt x="9135" y="20597"/>
                </a:lnTo>
                <a:lnTo>
                  <a:pt x="8948" y="17144"/>
                </a:lnTo>
                <a:lnTo>
                  <a:pt x="8823" y="13890"/>
                </a:lnTo>
                <a:lnTo>
                  <a:pt x="9692" y="11720"/>
                </a:lnTo>
                <a:lnTo>
                  <a:pt x="11224" y="10274"/>
                </a:lnTo>
                <a:lnTo>
                  <a:pt x="13198" y="9310"/>
                </a:lnTo>
                <a:lnTo>
                  <a:pt x="16418" y="8666"/>
                </a:lnTo>
                <a:lnTo>
                  <a:pt x="20470" y="8238"/>
                </a:lnTo>
                <a:lnTo>
                  <a:pt x="31560" y="7550"/>
                </a:lnTo>
                <a:lnTo>
                  <a:pt x="33422" y="8446"/>
                </a:lnTo>
                <a:lnTo>
                  <a:pt x="35617" y="9996"/>
                </a:lnTo>
                <a:lnTo>
                  <a:pt x="41432" y="14776"/>
                </a:lnTo>
                <a:lnTo>
                  <a:pt x="42861" y="16121"/>
                </a:lnTo>
                <a:lnTo>
                  <a:pt x="46990" y="20155"/>
                </a:lnTo>
                <a:lnTo>
                  <a:pt x="48471" y="23517"/>
                </a:lnTo>
                <a:lnTo>
                  <a:pt x="49459" y="27664"/>
                </a:lnTo>
                <a:lnTo>
                  <a:pt x="51045" y="38904"/>
                </a:lnTo>
                <a:lnTo>
                  <a:pt x="50222" y="40779"/>
                </a:lnTo>
                <a:lnTo>
                  <a:pt x="48721" y="42981"/>
                </a:lnTo>
                <a:lnTo>
                  <a:pt x="44020" y="48808"/>
                </a:lnTo>
                <a:lnTo>
                  <a:pt x="42682" y="49287"/>
                </a:lnTo>
                <a:lnTo>
                  <a:pt x="40837" y="49606"/>
                </a:lnTo>
                <a:lnTo>
                  <a:pt x="38655" y="49818"/>
                </a:lnTo>
                <a:lnTo>
                  <a:pt x="35295" y="49007"/>
                </a:lnTo>
                <a:lnTo>
                  <a:pt x="31150" y="47514"/>
                </a:lnTo>
                <a:lnTo>
                  <a:pt x="26481" y="45566"/>
                </a:lnTo>
                <a:lnTo>
                  <a:pt x="22417" y="44268"/>
                </a:lnTo>
                <a:lnTo>
                  <a:pt x="18754" y="43402"/>
                </a:lnTo>
                <a:lnTo>
                  <a:pt x="15361" y="42825"/>
                </a:lnTo>
                <a:lnTo>
                  <a:pt x="13098" y="40535"/>
                </a:lnTo>
                <a:lnTo>
                  <a:pt x="11590" y="37104"/>
                </a:lnTo>
                <a:lnTo>
                  <a:pt x="8572" y="2452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594"/>
          <p:cNvSpPr/>
          <p:nvPr/>
        </p:nvSpPr>
        <p:spPr>
          <a:xfrm>
            <a:off x="5661126" y="3883585"/>
            <a:ext cx="59187" cy="55247"/>
          </a:xfrm>
          <a:custGeom>
            <a:avLst/>
            <a:gdLst/>
            <a:ahLst/>
            <a:cxnLst/>
            <a:rect l="0" t="0" r="0" b="0"/>
            <a:pathLst>
              <a:path w="59187" h="55247">
                <a:moveTo>
                  <a:pt x="33871" y="25475"/>
                </a:moveTo>
                <a:lnTo>
                  <a:pt x="42973" y="30025"/>
                </a:lnTo>
                <a:lnTo>
                  <a:pt x="46606" y="32319"/>
                </a:lnTo>
                <a:lnTo>
                  <a:pt x="49981" y="34800"/>
                </a:lnTo>
                <a:lnTo>
                  <a:pt x="57691" y="41075"/>
                </a:lnTo>
                <a:lnTo>
                  <a:pt x="58323" y="42542"/>
                </a:lnTo>
                <a:lnTo>
                  <a:pt x="58745" y="44473"/>
                </a:lnTo>
                <a:lnTo>
                  <a:pt x="59027" y="46713"/>
                </a:lnTo>
                <a:lnTo>
                  <a:pt x="58261" y="49158"/>
                </a:lnTo>
                <a:lnTo>
                  <a:pt x="56799" y="51741"/>
                </a:lnTo>
                <a:lnTo>
                  <a:pt x="54871" y="54416"/>
                </a:lnTo>
                <a:lnTo>
                  <a:pt x="51681" y="55246"/>
                </a:lnTo>
                <a:lnTo>
                  <a:pt x="47649" y="54847"/>
                </a:lnTo>
                <a:lnTo>
                  <a:pt x="36593" y="51914"/>
                </a:lnTo>
                <a:lnTo>
                  <a:pt x="34733" y="50721"/>
                </a:lnTo>
                <a:lnTo>
                  <a:pt x="32541" y="48973"/>
                </a:lnTo>
                <a:lnTo>
                  <a:pt x="30127" y="46855"/>
                </a:lnTo>
                <a:lnTo>
                  <a:pt x="28517" y="44491"/>
                </a:lnTo>
                <a:lnTo>
                  <a:pt x="27444" y="41962"/>
                </a:lnTo>
                <a:lnTo>
                  <a:pt x="26729" y="39324"/>
                </a:lnTo>
                <a:lnTo>
                  <a:pt x="25300" y="36612"/>
                </a:lnTo>
                <a:lnTo>
                  <a:pt x="23394" y="33852"/>
                </a:lnTo>
                <a:lnTo>
                  <a:pt x="18043" y="27129"/>
                </a:lnTo>
                <a:lnTo>
                  <a:pt x="18557" y="25625"/>
                </a:lnTo>
                <a:lnTo>
                  <a:pt x="19852" y="23670"/>
                </a:lnTo>
                <a:lnTo>
                  <a:pt x="21667" y="21414"/>
                </a:lnTo>
                <a:lnTo>
                  <a:pt x="22878" y="18958"/>
                </a:lnTo>
                <a:lnTo>
                  <a:pt x="23685" y="16367"/>
                </a:lnTo>
                <a:lnTo>
                  <a:pt x="24223" y="13688"/>
                </a:lnTo>
                <a:lnTo>
                  <a:pt x="26486" y="11902"/>
                </a:lnTo>
                <a:lnTo>
                  <a:pt x="29900" y="10711"/>
                </a:lnTo>
                <a:lnTo>
                  <a:pt x="34081" y="9917"/>
                </a:lnTo>
                <a:lnTo>
                  <a:pt x="37821" y="9388"/>
                </a:lnTo>
                <a:lnTo>
                  <a:pt x="41267" y="9035"/>
                </a:lnTo>
                <a:lnTo>
                  <a:pt x="44517" y="8800"/>
                </a:lnTo>
                <a:lnTo>
                  <a:pt x="46683" y="9596"/>
                </a:lnTo>
                <a:lnTo>
                  <a:pt x="48128" y="11079"/>
                </a:lnTo>
                <a:lnTo>
                  <a:pt x="49090" y="13020"/>
                </a:lnTo>
                <a:lnTo>
                  <a:pt x="50685" y="14314"/>
                </a:lnTo>
                <a:lnTo>
                  <a:pt x="52700" y="15177"/>
                </a:lnTo>
                <a:lnTo>
                  <a:pt x="54996" y="15752"/>
                </a:lnTo>
                <a:lnTo>
                  <a:pt x="56527" y="17088"/>
                </a:lnTo>
                <a:lnTo>
                  <a:pt x="57547" y="18931"/>
                </a:lnTo>
                <a:lnTo>
                  <a:pt x="58228" y="21112"/>
                </a:lnTo>
                <a:lnTo>
                  <a:pt x="58682" y="23519"/>
                </a:lnTo>
                <a:lnTo>
                  <a:pt x="58984" y="26076"/>
                </a:lnTo>
                <a:lnTo>
                  <a:pt x="59186" y="28733"/>
                </a:lnTo>
                <a:lnTo>
                  <a:pt x="58367" y="31457"/>
                </a:lnTo>
                <a:lnTo>
                  <a:pt x="56869" y="34225"/>
                </a:lnTo>
                <a:lnTo>
                  <a:pt x="54918" y="37023"/>
                </a:lnTo>
                <a:lnTo>
                  <a:pt x="51712" y="38889"/>
                </a:lnTo>
                <a:lnTo>
                  <a:pt x="47670" y="40132"/>
                </a:lnTo>
                <a:lnTo>
                  <a:pt x="43071" y="40961"/>
                </a:lnTo>
                <a:lnTo>
                  <a:pt x="39052" y="41514"/>
                </a:lnTo>
                <a:lnTo>
                  <a:pt x="35420" y="41883"/>
                </a:lnTo>
                <a:lnTo>
                  <a:pt x="32046" y="42128"/>
                </a:lnTo>
                <a:lnTo>
                  <a:pt x="29797" y="41340"/>
                </a:lnTo>
                <a:lnTo>
                  <a:pt x="28298" y="39861"/>
                </a:lnTo>
                <a:lnTo>
                  <a:pt x="27298" y="37923"/>
                </a:lnTo>
                <a:lnTo>
                  <a:pt x="24726" y="36631"/>
                </a:lnTo>
                <a:lnTo>
                  <a:pt x="21107" y="35770"/>
                </a:lnTo>
                <a:lnTo>
                  <a:pt x="16789" y="35195"/>
                </a:lnTo>
                <a:lnTo>
                  <a:pt x="13910" y="33860"/>
                </a:lnTo>
                <a:lnTo>
                  <a:pt x="11992" y="32017"/>
                </a:lnTo>
                <a:lnTo>
                  <a:pt x="10713" y="29836"/>
                </a:lnTo>
                <a:lnTo>
                  <a:pt x="8907" y="28383"/>
                </a:lnTo>
                <a:lnTo>
                  <a:pt x="6751" y="27413"/>
                </a:lnTo>
                <a:lnTo>
                  <a:pt x="4361" y="26767"/>
                </a:lnTo>
                <a:lnTo>
                  <a:pt x="2767" y="25384"/>
                </a:lnTo>
                <a:lnTo>
                  <a:pt x="1705" y="23509"/>
                </a:lnTo>
                <a:lnTo>
                  <a:pt x="997" y="21307"/>
                </a:lnTo>
                <a:lnTo>
                  <a:pt x="526" y="17934"/>
                </a:lnTo>
                <a:lnTo>
                  <a:pt x="210" y="13780"/>
                </a:lnTo>
                <a:lnTo>
                  <a:pt x="0" y="9106"/>
                </a:lnTo>
                <a:lnTo>
                  <a:pt x="813" y="5989"/>
                </a:lnTo>
                <a:lnTo>
                  <a:pt x="2308" y="3912"/>
                </a:lnTo>
                <a:lnTo>
                  <a:pt x="4256" y="2527"/>
                </a:lnTo>
                <a:lnTo>
                  <a:pt x="6508" y="1604"/>
                </a:lnTo>
                <a:lnTo>
                  <a:pt x="8962" y="988"/>
                </a:lnTo>
                <a:lnTo>
                  <a:pt x="11550" y="578"/>
                </a:lnTo>
                <a:lnTo>
                  <a:pt x="14227" y="304"/>
                </a:lnTo>
                <a:lnTo>
                  <a:pt x="16966" y="122"/>
                </a:lnTo>
                <a:lnTo>
                  <a:pt x="19743" y="0"/>
                </a:lnTo>
                <a:lnTo>
                  <a:pt x="21595" y="872"/>
                </a:lnTo>
                <a:lnTo>
                  <a:pt x="22829" y="2405"/>
                </a:lnTo>
                <a:lnTo>
                  <a:pt x="33871" y="1690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595"/>
          <p:cNvSpPr/>
          <p:nvPr/>
        </p:nvSpPr>
        <p:spPr>
          <a:xfrm>
            <a:off x="5463540" y="3763327"/>
            <a:ext cx="3291841" cy="1328739"/>
          </a:xfrm>
          <a:custGeom>
            <a:avLst/>
            <a:gdLst/>
            <a:ahLst/>
            <a:cxnLst/>
            <a:rect l="0" t="0" r="0" b="0"/>
            <a:pathLst>
              <a:path w="3291841" h="1328739">
                <a:moveTo>
                  <a:pt x="0" y="0"/>
                </a:moveTo>
                <a:lnTo>
                  <a:pt x="55517" y="31449"/>
                </a:lnTo>
                <a:lnTo>
                  <a:pt x="65964" y="39620"/>
                </a:lnTo>
                <a:lnTo>
                  <a:pt x="71545" y="41422"/>
                </a:lnTo>
                <a:lnTo>
                  <a:pt x="79740" y="47302"/>
                </a:lnTo>
                <a:lnTo>
                  <a:pt x="88780" y="54361"/>
                </a:lnTo>
                <a:lnTo>
                  <a:pt x="100176" y="60240"/>
                </a:lnTo>
                <a:lnTo>
                  <a:pt x="114242" y="71295"/>
                </a:lnTo>
                <a:lnTo>
                  <a:pt x="135612" y="80932"/>
                </a:lnTo>
                <a:lnTo>
                  <a:pt x="183096" y="122448"/>
                </a:lnTo>
                <a:lnTo>
                  <a:pt x="196645" y="129915"/>
                </a:lnTo>
                <a:lnTo>
                  <a:pt x="199677" y="132330"/>
                </a:lnTo>
                <a:lnTo>
                  <a:pt x="217277" y="153880"/>
                </a:lnTo>
                <a:lnTo>
                  <a:pt x="221052" y="156879"/>
                </a:lnTo>
                <a:lnTo>
                  <a:pt x="227785" y="160212"/>
                </a:lnTo>
                <a:lnTo>
                  <a:pt x="233952" y="161693"/>
                </a:lnTo>
                <a:lnTo>
                  <a:pt x="239869" y="164891"/>
                </a:lnTo>
                <a:lnTo>
                  <a:pt x="254296" y="176478"/>
                </a:lnTo>
                <a:lnTo>
                  <a:pt x="264051" y="179556"/>
                </a:lnTo>
                <a:lnTo>
                  <a:pt x="272256" y="185822"/>
                </a:lnTo>
                <a:lnTo>
                  <a:pt x="277530" y="187363"/>
                </a:lnTo>
                <a:lnTo>
                  <a:pt x="279317" y="188726"/>
                </a:lnTo>
                <a:lnTo>
                  <a:pt x="280509" y="190587"/>
                </a:lnTo>
                <a:lnTo>
                  <a:pt x="281303" y="192781"/>
                </a:lnTo>
                <a:lnTo>
                  <a:pt x="284690" y="195196"/>
                </a:lnTo>
                <a:lnTo>
                  <a:pt x="307086" y="205641"/>
                </a:lnTo>
                <a:lnTo>
                  <a:pt x="337766" y="230401"/>
                </a:lnTo>
                <a:lnTo>
                  <a:pt x="347920" y="235750"/>
                </a:lnTo>
                <a:lnTo>
                  <a:pt x="355609" y="239081"/>
                </a:lnTo>
                <a:lnTo>
                  <a:pt x="366716" y="247161"/>
                </a:lnTo>
                <a:lnTo>
                  <a:pt x="380382" y="260408"/>
                </a:lnTo>
                <a:lnTo>
                  <a:pt x="383127" y="262188"/>
                </a:lnTo>
                <a:lnTo>
                  <a:pt x="392671" y="265279"/>
                </a:lnTo>
                <a:lnTo>
                  <a:pt x="406120" y="277638"/>
                </a:lnTo>
                <a:lnTo>
                  <a:pt x="446805" y="313676"/>
                </a:lnTo>
                <a:lnTo>
                  <a:pt x="499928" y="354274"/>
                </a:lnTo>
                <a:lnTo>
                  <a:pt x="507305" y="357480"/>
                </a:lnTo>
                <a:lnTo>
                  <a:pt x="509653" y="359288"/>
                </a:lnTo>
                <a:lnTo>
                  <a:pt x="511218" y="361445"/>
                </a:lnTo>
                <a:lnTo>
                  <a:pt x="512262" y="363836"/>
                </a:lnTo>
                <a:lnTo>
                  <a:pt x="513911" y="365430"/>
                </a:lnTo>
                <a:lnTo>
                  <a:pt x="515962" y="366493"/>
                </a:lnTo>
                <a:lnTo>
                  <a:pt x="518282" y="367201"/>
                </a:lnTo>
                <a:lnTo>
                  <a:pt x="519829" y="368626"/>
                </a:lnTo>
                <a:lnTo>
                  <a:pt x="520860" y="370528"/>
                </a:lnTo>
                <a:lnTo>
                  <a:pt x="521548" y="372749"/>
                </a:lnTo>
                <a:lnTo>
                  <a:pt x="523910" y="375182"/>
                </a:lnTo>
                <a:lnTo>
                  <a:pt x="531616" y="380425"/>
                </a:lnTo>
                <a:lnTo>
                  <a:pt x="538851" y="383390"/>
                </a:lnTo>
                <a:lnTo>
                  <a:pt x="542114" y="384181"/>
                </a:lnTo>
                <a:lnTo>
                  <a:pt x="548279" y="387600"/>
                </a:lnTo>
                <a:lnTo>
                  <a:pt x="551257" y="389845"/>
                </a:lnTo>
                <a:lnTo>
                  <a:pt x="557105" y="392339"/>
                </a:lnTo>
                <a:lnTo>
                  <a:pt x="559999" y="393004"/>
                </a:lnTo>
                <a:lnTo>
                  <a:pt x="561927" y="394401"/>
                </a:lnTo>
                <a:lnTo>
                  <a:pt x="563213" y="396284"/>
                </a:lnTo>
                <a:lnTo>
                  <a:pt x="564070" y="398492"/>
                </a:lnTo>
                <a:lnTo>
                  <a:pt x="565594" y="399964"/>
                </a:lnTo>
                <a:lnTo>
                  <a:pt x="567563" y="400945"/>
                </a:lnTo>
                <a:lnTo>
                  <a:pt x="569827" y="401599"/>
                </a:lnTo>
                <a:lnTo>
                  <a:pt x="623321" y="440133"/>
                </a:lnTo>
                <a:lnTo>
                  <a:pt x="643744" y="453742"/>
                </a:lnTo>
                <a:lnTo>
                  <a:pt x="656194" y="465806"/>
                </a:lnTo>
                <a:lnTo>
                  <a:pt x="725708" y="504253"/>
                </a:lnTo>
                <a:lnTo>
                  <a:pt x="729890" y="505100"/>
                </a:lnTo>
                <a:lnTo>
                  <a:pt x="732338" y="505326"/>
                </a:lnTo>
                <a:lnTo>
                  <a:pt x="734922" y="506429"/>
                </a:lnTo>
                <a:lnTo>
                  <a:pt x="744186" y="513119"/>
                </a:lnTo>
                <a:lnTo>
                  <a:pt x="747626" y="513803"/>
                </a:lnTo>
                <a:lnTo>
                  <a:pt x="749878" y="513985"/>
                </a:lnTo>
                <a:lnTo>
                  <a:pt x="752330" y="515059"/>
                </a:lnTo>
                <a:lnTo>
                  <a:pt x="760334" y="520169"/>
                </a:lnTo>
                <a:lnTo>
                  <a:pt x="765916" y="521699"/>
                </a:lnTo>
                <a:lnTo>
                  <a:pt x="774414" y="522560"/>
                </a:lnTo>
                <a:lnTo>
                  <a:pt x="777261" y="523633"/>
                </a:lnTo>
                <a:lnTo>
                  <a:pt x="782964" y="527366"/>
                </a:lnTo>
                <a:lnTo>
                  <a:pt x="791214" y="529660"/>
                </a:lnTo>
                <a:lnTo>
                  <a:pt x="796081" y="530272"/>
                </a:lnTo>
                <a:lnTo>
                  <a:pt x="804028" y="533492"/>
                </a:lnTo>
                <a:lnTo>
                  <a:pt x="828969" y="547334"/>
                </a:lnTo>
                <a:lnTo>
                  <a:pt x="832933" y="548060"/>
                </a:lnTo>
                <a:lnTo>
                  <a:pt x="843239" y="548526"/>
                </a:lnTo>
                <a:lnTo>
                  <a:pt x="846004" y="549516"/>
                </a:lnTo>
                <a:lnTo>
                  <a:pt x="871517" y="564238"/>
                </a:lnTo>
                <a:lnTo>
                  <a:pt x="875656" y="565097"/>
                </a:lnTo>
                <a:lnTo>
                  <a:pt x="878093" y="565327"/>
                </a:lnTo>
                <a:lnTo>
                  <a:pt x="880670" y="566432"/>
                </a:lnTo>
                <a:lnTo>
                  <a:pt x="888848" y="571586"/>
                </a:lnTo>
                <a:lnTo>
                  <a:pt x="897304" y="574489"/>
                </a:lnTo>
                <a:lnTo>
                  <a:pt x="905842" y="580005"/>
                </a:lnTo>
                <a:lnTo>
                  <a:pt x="911549" y="581631"/>
                </a:lnTo>
                <a:lnTo>
                  <a:pt x="913452" y="583016"/>
                </a:lnTo>
                <a:lnTo>
                  <a:pt x="914720" y="584892"/>
                </a:lnTo>
                <a:lnTo>
                  <a:pt x="915566" y="587096"/>
                </a:lnTo>
                <a:lnTo>
                  <a:pt x="917082" y="588565"/>
                </a:lnTo>
                <a:lnTo>
                  <a:pt x="919045" y="589544"/>
                </a:lnTo>
                <a:lnTo>
                  <a:pt x="921307" y="590197"/>
                </a:lnTo>
                <a:lnTo>
                  <a:pt x="937671" y="592197"/>
                </a:lnTo>
                <a:lnTo>
                  <a:pt x="949870" y="599223"/>
                </a:lnTo>
                <a:lnTo>
                  <a:pt x="969782" y="611041"/>
                </a:lnTo>
                <a:lnTo>
                  <a:pt x="987218" y="616342"/>
                </a:lnTo>
                <a:lnTo>
                  <a:pt x="998841" y="622569"/>
                </a:lnTo>
                <a:lnTo>
                  <a:pt x="1008317" y="625790"/>
                </a:lnTo>
                <a:lnTo>
                  <a:pt x="1017157" y="631401"/>
                </a:lnTo>
                <a:lnTo>
                  <a:pt x="1025809" y="634439"/>
                </a:lnTo>
                <a:lnTo>
                  <a:pt x="1031542" y="638525"/>
                </a:lnTo>
                <a:lnTo>
                  <a:pt x="1095021" y="666130"/>
                </a:lnTo>
                <a:lnTo>
                  <a:pt x="1128944" y="675167"/>
                </a:lnTo>
                <a:lnTo>
                  <a:pt x="1147067" y="683417"/>
                </a:lnTo>
                <a:lnTo>
                  <a:pt x="1150474" y="684211"/>
                </a:lnTo>
                <a:lnTo>
                  <a:pt x="1156799" y="687634"/>
                </a:lnTo>
                <a:lnTo>
                  <a:pt x="1159820" y="689880"/>
                </a:lnTo>
                <a:lnTo>
                  <a:pt x="1165715" y="692376"/>
                </a:lnTo>
                <a:lnTo>
                  <a:pt x="1168621" y="693042"/>
                </a:lnTo>
                <a:lnTo>
                  <a:pt x="1174389" y="696321"/>
                </a:lnTo>
                <a:lnTo>
                  <a:pt x="1177261" y="698529"/>
                </a:lnTo>
                <a:lnTo>
                  <a:pt x="1182992" y="700983"/>
                </a:lnTo>
                <a:lnTo>
                  <a:pt x="1203534" y="707109"/>
                </a:lnTo>
                <a:lnTo>
                  <a:pt x="1213719" y="712098"/>
                </a:lnTo>
                <a:lnTo>
                  <a:pt x="1221420" y="716538"/>
                </a:lnTo>
                <a:lnTo>
                  <a:pt x="1228018" y="718511"/>
                </a:lnTo>
                <a:lnTo>
                  <a:pt x="1253189" y="719952"/>
                </a:lnTo>
                <a:lnTo>
                  <a:pt x="1256464" y="720950"/>
                </a:lnTo>
                <a:lnTo>
                  <a:pt x="1265624" y="725954"/>
                </a:lnTo>
                <a:lnTo>
                  <a:pt x="1271477" y="727459"/>
                </a:lnTo>
                <a:lnTo>
                  <a:pt x="1280127" y="728306"/>
                </a:lnTo>
                <a:lnTo>
                  <a:pt x="1282995" y="729377"/>
                </a:lnTo>
                <a:lnTo>
                  <a:pt x="1288723" y="733108"/>
                </a:lnTo>
                <a:lnTo>
                  <a:pt x="1299523" y="735401"/>
                </a:lnTo>
                <a:lnTo>
                  <a:pt x="1325189" y="736873"/>
                </a:lnTo>
                <a:lnTo>
                  <a:pt x="1329229" y="737946"/>
                </a:lnTo>
                <a:lnTo>
                  <a:pt x="1331923" y="739614"/>
                </a:lnTo>
                <a:lnTo>
                  <a:pt x="1333718" y="741679"/>
                </a:lnTo>
                <a:lnTo>
                  <a:pt x="1336820" y="743055"/>
                </a:lnTo>
                <a:lnTo>
                  <a:pt x="1350288" y="744992"/>
                </a:lnTo>
                <a:lnTo>
                  <a:pt x="1376985" y="748187"/>
                </a:lnTo>
                <a:lnTo>
                  <a:pt x="1393996" y="752580"/>
                </a:lnTo>
                <a:lnTo>
                  <a:pt x="1409879" y="759456"/>
                </a:lnTo>
                <a:lnTo>
                  <a:pt x="1426228" y="761916"/>
                </a:lnTo>
                <a:lnTo>
                  <a:pt x="1437472" y="762492"/>
                </a:lnTo>
                <a:lnTo>
                  <a:pt x="1442184" y="763598"/>
                </a:lnTo>
                <a:lnTo>
                  <a:pt x="1454320" y="768753"/>
                </a:lnTo>
                <a:lnTo>
                  <a:pt x="1468605" y="771657"/>
                </a:lnTo>
                <a:lnTo>
                  <a:pt x="1494384" y="785123"/>
                </a:lnTo>
                <a:lnTo>
                  <a:pt x="1505029" y="787619"/>
                </a:lnTo>
                <a:lnTo>
                  <a:pt x="1511230" y="788203"/>
                </a:lnTo>
                <a:lnTo>
                  <a:pt x="1514217" y="789311"/>
                </a:lnTo>
                <a:lnTo>
                  <a:pt x="1537488" y="802312"/>
                </a:lnTo>
                <a:lnTo>
                  <a:pt x="1547963" y="804777"/>
                </a:lnTo>
                <a:lnTo>
                  <a:pt x="1554123" y="805354"/>
                </a:lnTo>
                <a:lnTo>
                  <a:pt x="1567498" y="810229"/>
                </a:lnTo>
                <a:lnTo>
                  <a:pt x="1582240" y="819458"/>
                </a:lnTo>
                <a:lnTo>
                  <a:pt x="1588407" y="821404"/>
                </a:lnTo>
                <a:lnTo>
                  <a:pt x="1590433" y="822875"/>
                </a:lnTo>
                <a:lnTo>
                  <a:pt x="1591784" y="824809"/>
                </a:lnTo>
                <a:lnTo>
                  <a:pt x="1592684" y="827050"/>
                </a:lnTo>
                <a:lnTo>
                  <a:pt x="1595189" y="828544"/>
                </a:lnTo>
                <a:lnTo>
                  <a:pt x="1606864" y="831599"/>
                </a:lnTo>
                <a:lnTo>
                  <a:pt x="1616779" y="837161"/>
                </a:lnTo>
                <a:lnTo>
                  <a:pt x="1625750" y="840186"/>
                </a:lnTo>
                <a:lnTo>
                  <a:pt x="1644733" y="851922"/>
                </a:lnTo>
                <a:lnTo>
                  <a:pt x="1652695" y="854882"/>
                </a:lnTo>
                <a:lnTo>
                  <a:pt x="1656152" y="855672"/>
                </a:lnTo>
                <a:lnTo>
                  <a:pt x="1662532" y="859089"/>
                </a:lnTo>
                <a:lnTo>
                  <a:pt x="1677282" y="870827"/>
                </a:lnTo>
                <a:lnTo>
                  <a:pt x="1704668" y="881118"/>
                </a:lnTo>
                <a:lnTo>
                  <a:pt x="1707946" y="881735"/>
                </a:lnTo>
                <a:lnTo>
                  <a:pt x="1710130" y="883099"/>
                </a:lnTo>
                <a:lnTo>
                  <a:pt x="1711587" y="884959"/>
                </a:lnTo>
                <a:lnTo>
                  <a:pt x="1712558" y="887153"/>
                </a:lnTo>
                <a:lnTo>
                  <a:pt x="1714158" y="888615"/>
                </a:lnTo>
                <a:lnTo>
                  <a:pt x="1716176" y="889590"/>
                </a:lnTo>
                <a:lnTo>
                  <a:pt x="1726109" y="893503"/>
                </a:lnTo>
                <a:lnTo>
                  <a:pt x="1734899" y="897175"/>
                </a:lnTo>
                <a:lnTo>
                  <a:pt x="1745203" y="900195"/>
                </a:lnTo>
                <a:lnTo>
                  <a:pt x="1762298" y="909266"/>
                </a:lnTo>
                <a:lnTo>
                  <a:pt x="1779462" y="914890"/>
                </a:lnTo>
                <a:lnTo>
                  <a:pt x="1783526" y="915679"/>
                </a:lnTo>
                <a:lnTo>
                  <a:pt x="1790580" y="919096"/>
                </a:lnTo>
                <a:lnTo>
                  <a:pt x="1793795" y="921341"/>
                </a:lnTo>
                <a:lnTo>
                  <a:pt x="1799907" y="923835"/>
                </a:lnTo>
                <a:lnTo>
                  <a:pt x="1802870" y="924500"/>
                </a:lnTo>
                <a:lnTo>
                  <a:pt x="1804846" y="925896"/>
                </a:lnTo>
                <a:lnTo>
                  <a:pt x="1806163" y="927779"/>
                </a:lnTo>
                <a:lnTo>
                  <a:pt x="1807041" y="929986"/>
                </a:lnTo>
                <a:lnTo>
                  <a:pt x="1810484" y="932411"/>
                </a:lnTo>
                <a:lnTo>
                  <a:pt x="1827077" y="939422"/>
                </a:lnTo>
                <a:lnTo>
                  <a:pt x="1838873" y="941923"/>
                </a:lnTo>
                <a:lnTo>
                  <a:pt x="1845341" y="942507"/>
                </a:lnTo>
                <a:lnTo>
                  <a:pt x="1848400" y="943615"/>
                </a:lnTo>
                <a:lnTo>
                  <a:pt x="1883586" y="962508"/>
                </a:lnTo>
                <a:lnTo>
                  <a:pt x="1897844" y="967813"/>
                </a:lnTo>
                <a:lnTo>
                  <a:pt x="1908101" y="974041"/>
                </a:lnTo>
                <a:lnTo>
                  <a:pt x="1914209" y="975832"/>
                </a:lnTo>
                <a:lnTo>
                  <a:pt x="1923004" y="976841"/>
                </a:lnTo>
                <a:lnTo>
                  <a:pt x="1925892" y="977935"/>
                </a:lnTo>
                <a:lnTo>
                  <a:pt x="1948986" y="990910"/>
                </a:lnTo>
                <a:lnTo>
                  <a:pt x="1959449" y="993373"/>
                </a:lnTo>
                <a:lnTo>
                  <a:pt x="1965606" y="993949"/>
                </a:lnTo>
                <a:lnTo>
                  <a:pt x="1990455" y="1001750"/>
                </a:lnTo>
                <a:lnTo>
                  <a:pt x="2020339" y="1003863"/>
                </a:lnTo>
                <a:lnTo>
                  <a:pt x="2038296" y="1009754"/>
                </a:lnTo>
                <a:lnTo>
                  <a:pt x="2041807" y="1010354"/>
                </a:lnTo>
                <a:lnTo>
                  <a:pt x="2048247" y="1013561"/>
                </a:lnTo>
                <a:lnTo>
                  <a:pt x="2051298" y="1015750"/>
                </a:lnTo>
                <a:lnTo>
                  <a:pt x="2057228" y="1018182"/>
                </a:lnTo>
                <a:lnTo>
                  <a:pt x="2065922" y="1019551"/>
                </a:lnTo>
                <a:lnTo>
                  <a:pt x="2077392" y="1020014"/>
                </a:lnTo>
                <a:lnTo>
                  <a:pt x="2080253" y="1021005"/>
                </a:lnTo>
                <a:lnTo>
                  <a:pt x="2085972" y="1024645"/>
                </a:lnTo>
                <a:lnTo>
                  <a:pt x="2094228" y="1026898"/>
                </a:lnTo>
                <a:lnTo>
                  <a:pt x="2128777" y="1029582"/>
                </a:lnTo>
                <a:lnTo>
                  <a:pt x="2141308" y="1034571"/>
                </a:lnTo>
                <a:lnTo>
                  <a:pt x="2167636" y="1039279"/>
                </a:lnTo>
                <a:lnTo>
                  <a:pt x="2179736" y="1042927"/>
                </a:lnTo>
                <a:lnTo>
                  <a:pt x="2214039" y="1045732"/>
                </a:lnTo>
                <a:lnTo>
                  <a:pt x="2217071" y="1046722"/>
                </a:lnTo>
                <a:lnTo>
                  <a:pt x="2222979" y="1050363"/>
                </a:lnTo>
                <a:lnTo>
                  <a:pt x="2231321" y="1052615"/>
                </a:lnTo>
                <a:lnTo>
                  <a:pt x="2256798" y="1055133"/>
                </a:lnTo>
                <a:lnTo>
                  <a:pt x="2271024" y="1061156"/>
                </a:lnTo>
                <a:lnTo>
                  <a:pt x="2283006" y="1062628"/>
                </a:lnTo>
                <a:lnTo>
                  <a:pt x="2300276" y="1062959"/>
                </a:lnTo>
                <a:lnTo>
                  <a:pt x="2333730" y="1073572"/>
                </a:lnTo>
                <a:lnTo>
                  <a:pt x="2343090" y="1077218"/>
                </a:lnTo>
                <a:lnTo>
                  <a:pt x="2353716" y="1079271"/>
                </a:lnTo>
                <a:lnTo>
                  <a:pt x="2359911" y="1079751"/>
                </a:lnTo>
                <a:lnTo>
                  <a:pt x="2461373" y="1116208"/>
                </a:lnTo>
                <a:lnTo>
                  <a:pt x="2559540" y="1157228"/>
                </a:lnTo>
                <a:lnTo>
                  <a:pt x="2595216" y="1172140"/>
                </a:lnTo>
                <a:lnTo>
                  <a:pt x="2598824" y="1172904"/>
                </a:lnTo>
                <a:lnTo>
                  <a:pt x="2605373" y="1176293"/>
                </a:lnTo>
                <a:lnTo>
                  <a:pt x="2608453" y="1178531"/>
                </a:lnTo>
                <a:lnTo>
                  <a:pt x="2614414" y="1181016"/>
                </a:lnTo>
                <a:lnTo>
                  <a:pt x="2671066" y="1201370"/>
                </a:lnTo>
                <a:lnTo>
                  <a:pt x="2703409" y="1213868"/>
                </a:lnTo>
                <a:lnTo>
                  <a:pt x="2747111" y="1225892"/>
                </a:lnTo>
                <a:lnTo>
                  <a:pt x="2756953" y="1231484"/>
                </a:lnTo>
                <a:lnTo>
                  <a:pt x="2762965" y="1233126"/>
                </a:lnTo>
                <a:lnTo>
                  <a:pt x="2775538" y="1235133"/>
                </a:lnTo>
                <a:lnTo>
                  <a:pt x="2791743" y="1241787"/>
                </a:lnTo>
                <a:lnTo>
                  <a:pt x="2891473" y="1256088"/>
                </a:lnTo>
                <a:lnTo>
                  <a:pt x="2939812" y="1266233"/>
                </a:lnTo>
                <a:lnTo>
                  <a:pt x="3035196" y="1277958"/>
                </a:lnTo>
                <a:lnTo>
                  <a:pt x="3079590" y="1286069"/>
                </a:lnTo>
                <a:lnTo>
                  <a:pt x="3094636" y="1290724"/>
                </a:lnTo>
                <a:lnTo>
                  <a:pt x="3196922" y="1312183"/>
                </a:lnTo>
                <a:lnTo>
                  <a:pt x="3255792" y="1327079"/>
                </a:lnTo>
                <a:lnTo>
                  <a:pt x="3291840" y="132873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596"/>
          <p:cNvSpPr/>
          <p:nvPr/>
        </p:nvSpPr>
        <p:spPr>
          <a:xfrm>
            <a:off x="8712517" y="4989195"/>
            <a:ext cx="203940" cy="153921"/>
          </a:xfrm>
          <a:custGeom>
            <a:avLst/>
            <a:gdLst/>
            <a:ahLst/>
            <a:cxnLst/>
            <a:rect l="0" t="0" r="0" b="0"/>
            <a:pathLst>
              <a:path w="203940" h="153921">
                <a:moveTo>
                  <a:pt x="0" y="137159"/>
                </a:moveTo>
                <a:lnTo>
                  <a:pt x="13653" y="141711"/>
                </a:lnTo>
                <a:lnTo>
                  <a:pt x="20532" y="143051"/>
                </a:lnTo>
                <a:lnTo>
                  <a:pt x="27976" y="143945"/>
                </a:lnTo>
                <a:lnTo>
                  <a:pt x="35795" y="144541"/>
                </a:lnTo>
                <a:lnTo>
                  <a:pt x="41961" y="145890"/>
                </a:lnTo>
                <a:lnTo>
                  <a:pt x="47025" y="147743"/>
                </a:lnTo>
                <a:lnTo>
                  <a:pt x="51352" y="149930"/>
                </a:lnTo>
                <a:lnTo>
                  <a:pt x="56142" y="151388"/>
                </a:lnTo>
                <a:lnTo>
                  <a:pt x="61240" y="152360"/>
                </a:lnTo>
                <a:lnTo>
                  <a:pt x="66545" y="153008"/>
                </a:lnTo>
                <a:lnTo>
                  <a:pt x="72938" y="153441"/>
                </a:lnTo>
                <a:lnTo>
                  <a:pt x="80058" y="153729"/>
                </a:lnTo>
                <a:lnTo>
                  <a:pt x="87662" y="153920"/>
                </a:lnTo>
                <a:lnTo>
                  <a:pt x="97494" y="153096"/>
                </a:lnTo>
                <a:lnTo>
                  <a:pt x="108811" y="151594"/>
                </a:lnTo>
                <a:lnTo>
                  <a:pt x="121118" y="149640"/>
                </a:lnTo>
                <a:lnTo>
                  <a:pt x="130275" y="148337"/>
                </a:lnTo>
                <a:lnTo>
                  <a:pt x="137333" y="147469"/>
                </a:lnTo>
                <a:lnTo>
                  <a:pt x="142991" y="146890"/>
                </a:lnTo>
                <a:lnTo>
                  <a:pt x="147715" y="146504"/>
                </a:lnTo>
                <a:lnTo>
                  <a:pt x="151817" y="146247"/>
                </a:lnTo>
                <a:lnTo>
                  <a:pt x="155504" y="146075"/>
                </a:lnTo>
                <a:lnTo>
                  <a:pt x="158915" y="145009"/>
                </a:lnTo>
                <a:lnTo>
                  <a:pt x="165244" y="141283"/>
                </a:lnTo>
                <a:lnTo>
                  <a:pt x="169217" y="138956"/>
                </a:lnTo>
                <a:lnTo>
                  <a:pt x="173772" y="136452"/>
                </a:lnTo>
                <a:lnTo>
                  <a:pt x="178713" y="133830"/>
                </a:lnTo>
                <a:lnTo>
                  <a:pt x="182960" y="132083"/>
                </a:lnTo>
                <a:lnTo>
                  <a:pt x="186743" y="130918"/>
                </a:lnTo>
                <a:lnTo>
                  <a:pt x="190218" y="130141"/>
                </a:lnTo>
                <a:lnTo>
                  <a:pt x="193487" y="128670"/>
                </a:lnTo>
                <a:lnTo>
                  <a:pt x="199659" y="124497"/>
                </a:lnTo>
                <a:lnTo>
                  <a:pt x="203939" y="121343"/>
                </a:lnTo>
                <a:lnTo>
                  <a:pt x="203586" y="118995"/>
                </a:lnTo>
                <a:lnTo>
                  <a:pt x="202400" y="115525"/>
                </a:lnTo>
                <a:lnTo>
                  <a:pt x="200656" y="111307"/>
                </a:lnTo>
                <a:lnTo>
                  <a:pt x="198540" y="108494"/>
                </a:lnTo>
                <a:lnTo>
                  <a:pt x="196177" y="106619"/>
                </a:lnTo>
                <a:lnTo>
                  <a:pt x="193651" y="105370"/>
                </a:lnTo>
                <a:lnTo>
                  <a:pt x="191965" y="103584"/>
                </a:lnTo>
                <a:lnTo>
                  <a:pt x="190842" y="101441"/>
                </a:lnTo>
                <a:lnTo>
                  <a:pt x="190093" y="99059"/>
                </a:lnTo>
                <a:lnTo>
                  <a:pt x="189593" y="96519"/>
                </a:lnTo>
                <a:lnTo>
                  <a:pt x="189261" y="93874"/>
                </a:lnTo>
                <a:lnTo>
                  <a:pt x="189038" y="91157"/>
                </a:lnTo>
                <a:lnTo>
                  <a:pt x="186986" y="88394"/>
                </a:lnTo>
                <a:lnTo>
                  <a:pt x="183712" y="85599"/>
                </a:lnTo>
                <a:lnTo>
                  <a:pt x="179625" y="82784"/>
                </a:lnTo>
                <a:lnTo>
                  <a:pt x="175948" y="80906"/>
                </a:lnTo>
                <a:lnTo>
                  <a:pt x="172543" y="79655"/>
                </a:lnTo>
                <a:lnTo>
                  <a:pt x="169322" y="78821"/>
                </a:lnTo>
                <a:lnTo>
                  <a:pt x="165269" y="76359"/>
                </a:lnTo>
                <a:lnTo>
                  <a:pt x="160661" y="72813"/>
                </a:lnTo>
                <a:lnTo>
                  <a:pt x="155685" y="68545"/>
                </a:lnTo>
                <a:lnTo>
                  <a:pt x="151416" y="64746"/>
                </a:lnTo>
                <a:lnTo>
                  <a:pt x="144130" y="57986"/>
                </a:lnTo>
                <a:lnTo>
                  <a:pt x="127558" y="44186"/>
                </a:lnTo>
                <a:lnTo>
                  <a:pt x="116471" y="35172"/>
                </a:lnTo>
                <a:lnTo>
                  <a:pt x="107175" y="27258"/>
                </a:lnTo>
                <a:lnTo>
                  <a:pt x="99073" y="20077"/>
                </a:lnTo>
                <a:lnTo>
                  <a:pt x="7715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597"/>
          <p:cNvSpPr/>
          <p:nvPr/>
        </p:nvSpPr>
        <p:spPr>
          <a:xfrm>
            <a:off x="5416043" y="3694747"/>
            <a:ext cx="176085" cy="162879"/>
          </a:xfrm>
          <a:custGeom>
            <a:avLst/>
            <a:gdLst/>
            <a:ahLst/>
            <a:cxnLst/>
            <a:rect l="0" t="0" r="0" b="0"/>
            <a:pathLst>
              <a:path w="176085" h="162879">
                <a:moveTo>
                  <a:pt x="21779" y="162878"/>
                </a:moveTo>
                <a:lnTo>
                  <a:pt x="9847" y="127082"/>
                </a:lnTo>
                <a:lnTo>
                  <a:pt x="8110" y="119964"/>
                </a:lnTo>
                <a:lnTo>
                  <a:pt x="6951" y="113313"/>
                </a:lnTo>
                <a:lnTo>
                  <a:pt x="6179" y="106975"/>
                </a:lnTo>
                <a:lnTo>
                  <a:pt x="4711" y="101797"/>
                </a:lnTo>
                <a:lnTo>
                  <a:pt x="2781" y="97392"/>
                </a:lnTo>
                <a:lnTo>
                  <a:pt x="541" y="93503"/>
                </a:lnTo>
                <a:lnTo>
                  <a:pt x="0" y="89005"/>
                </a:lnTo>
                <a:lnTo>
                  <a:pt x="593" y="84102"/>
                </a:lnTo>
                <a:lnTo>
                  <a:pt x="1939" y="78928"/>
                </a:lnTo>
                <a:lnTo>
                  <a:pt x="5977" y="60479"/>
                </a:lnTo>
                <a:lnTo>
                  <a:pt x="8387" y="48892"/>
                </a:lnTo>
                <a:lnTo>
                  <a:pt x="11898" y="39262"/>
                </a:lnTo>
                <a:lnTo>
                  <a:pt x="16144" y="30937"/>
                </a:lnTo>
                <a:lnTo>
                  <a:pt x="27546" y="12991"/>
                </a:lnTo>
                <a:lnTo>
                  <a:pt x="31645" y="7996"/>
                </a:lnTo>
                <a:lnTo>
                  <a:pt x="34071" y="5331"/>
                </a:lnTo>
                <a:lnTo>
                  <a:pt x="36641" y="3554"/>
                </a:lnTo>
                <a:lnTo>
                  <a:pt x="42037" y="1580"/>
                </a:lnTo>
                <a:lnTo>
                  <a:pt x="45762" y="1053"/>
                </a:lnTo>
                <a:lnTo>
                  <a:pt x="50150" y="702"/>
                </a:lnTo>
                <a:lnTo>
                  <a:pt x="54981" y="468"/>
                </a:lnTo>
                <a:lnTo>
                  <a:pt x="67968" y="208"/>
                </a:lnTo>
                <a:lnTo>
                  <a:pt x="75431" y="139"/>
                </a:lnTo>
                <a:lnTo>
                  <a:pt x="84217" y="1045"/>
                </a:lnTo>
                <a:lnTo>
                  <a:pt x="93885" y="2602"/>
                </a:lnTo>
                <a:lnTo>
                  <a:pt x="104140" y="4592"/>
                </a:lnTo>
                <a:lnTo>
                  <a:pt x="111928" y="5919"/>
                </a:lnTo>
                <a:lnTo>
                  <a:pt x="118074" y="6804"/>
                </a:lnTo>
                <a:lnTo>
                  <a:pt x="123123" y="7393"/>
                </a:lnTo>
                <a:lnTo>
                  <a:pt x="127441" y="7786"/>
                </a:lnTo>
                <a:lnTo>
                  <a:pt x="131274" y="8048"/>
                </a:lnTo>
                <a:lnTo>
                  <a:pt x="134780" y="8223"/>
                </a:lnTo>
                <a:lnTo>
                  <a:pt x="141217" y="8418"/>
                </a:lnTo>
                <a:lnTo>
                  <a:pt x="152736" y="8526"/>
                </a:lnTo>
                <a:lnTo>
                  <a:pt x="17608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7" descr="coord_plane_2_num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553075" y="2183606"/>
            <a:ext cx="3000375" cy="3905250"/>
          </a:xfrm>
        </p:spPr>
      </p:pic>
      <p:sp>
        <p:nvSpPr>
          <p:cNvPr id="5" name="SMARTPenAnnotation509"/>
          <p:cNvSpPr/>
          <p:nvPr/>
        </p:nvSpPr>
        <p:spPr>
          <a:xfrm>
            <a:off x="997267" y="2151697"/>
            <a:ext cx="351473" cy="462916"/>
          </a:xfrm>
          <a:custGeom>
            <a:avLst/>
            <a:gdLst/>
            <a:ahLst/>
            <a:cxnLst/>
            <a:rect l="0" t="0" r="0" b="0"/>
            <a:pathLst>
              <a:path w="351473" h="462916">
                <a:moveTo>
                  <a:pt x="0" y="0"/>
                </a:moveTo>
                <a:lnTo>
                  <a:pt x="0" y="28693"/>
                </a:lnTo>
                <a:lnTo>
                  <a:pt x="5080" y="39422"/>
                </a:lnTo>
                <a:lnTo>
                  <a:pt x="12735" y="51811"/>
                </a:lnTo>
                <a:lnTo>
                  <a:pt x="22400" y="65093"/>
                </a:lnTo>
                <a:lnTo>
                  <a:pt x="28371" y="75285"/>
                </a:lnTo>
                <a:lnTo>
                  <a:pt x="39965" y="91459"/>
                </a:lnTo>
                <a:lnTo>
                  <a:pt x="45702" y="101291"/>
                </a:lnTo>
                <a:lnTo>
                  <a:pt x="53967" y="112011"/>
                </a:lnTo>
                <a:lnTo>
                  <a:pt x="63038" y="122173"/>
                </a:lnTo>
                <a:lnTo>
                  <a:pt x="73499" y="134201"/>
                </a:lnTo>
                <a:lnTo>
                  <a:pt x="79656" y="144100"/>
                </a:lnTo>
                <a:lnTo>
                  <a:pt x="84537" y="151312"/>
                </a:lnTo>
                <a:lnTo>
                  <a:pt x="97579" y="169484"/>
                </a:lnTo>
                <a:lnTo>
                  <a:pt x="106010" y="179665"/>
                </a:lnTo>
                <a:lnTo>
                  <a:pt x="115441" y="190261"/>
                </a:lnTo>
                <a:lnTo>
                  <a:pt x="125538" y="201136"/>
                </a:lnTo>
                <a:lnTo>
                  <a:pt x="135127" y="212196"/>
                </a:lnTo>
                <a:lnTo>
                  <a:pt x="144377" y="223379"/>
                </a:lnTo>
                <a:lnTo>
                  <a:pt x="153401" y="234644"/>
                </a:lnTo>
                <a:lnTo>
                  <a:pt x="161323" y="244059"/>
                </a:lnTo>
                <a:lnTo>
                  <a:pt x="168508" y="252241"/>
                </a:lnTo>
                <a:lnTo>
                  <a:pt x="175204" y="259601"/>
                </a:lnTo>
                <a:lnTo>
                  <a:pt x="180620" y="267365"/>
                </a:lnTo>
                <a:lnTo>
                  <a:pt x="185183" y="275398"/>
                </a:lnTo>
                <a:lnTo>
                  <a:pt x="189178" y="283611"/>
                </a:lnTo>
                <a:lnTo>
                  <a:pt x="196157" y="295277"/>
                </a:lnTo>
                <a:lnTo>
                  <a:pt x="203386" y="304589"/>
                </a:lnTo>
                <a:lnTo>
                  <a:pt x="212949" y="315078"/>
                </a:lnTo>
                <a:lnTo>
                  <a:pt x="221009" y="326090"/>
                </a:lnTo>
                <a:lnTo>
                  <a:pt x="228719" y="337334"/>
                </a:lnTo>
                <a:lnTo>
                  <a:pt x="238495" y="348681"/>
                </a:lnTo>
                <a:lnTo>
                  <a:pt x="249190" y="360074"/>
                </a:lnTo>
                <a:lnTo>
                  <a:pt x="259341" y="371488"/>
                </a:lnTo>
                <a:lnTo>
                  <a:pt x="267028" y="382911"/>
                </a:lnTo>
                <a:lnTo>
                  <a:pt x="281261" y="404602"/>
                </a:lnTo>
                <a:lnTo>
                  <a:pt x="287520" y="412610"/>
                </a:lnTo>
                <a:lnTo>
                  <a:pt x="294550" y="420806"/>
                </a:lnTo>
                <a:lnTo>
                  <a:pt x="308076" y="435627"/>
                </a:lnTo>
                <a:lnTo>
                  <a:pt x="321046" y="449327"/>
                </a:lnTo>
                <a:lnTo>
                  <a:pt x="327790" y="456241"/>
                </a:lnTo>
                <a:lnTo>
                  <a:pt x="330921" y="458465"/>
                </a:lnTo>
                <a:lnTo>
                  <a:pt x="336941" y="460938"/>
                </a:lnTo>
                <a:lnTo>
                  <a:pt x="342792" y="462036"/>
                </a:lnTo>
                <a:lnTo>
                  <a:pt x="351472" y="46291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10"/>
          <p:cNvSpPr/>
          <p:nvPr/>
        </p:nvSpPr>
        <p:spPr>
          <a:xfrm>
            <a:off x="834389" y="2168842"/>
            <a:ext cx="488634" cy="411481"/>
          </a:xfrm>
          <a:custGeom>
            <a:avLst/>
            <a:gdLst/>
            <a:ahLst/>
            <a:cxnLst/>
            <a:rect l="0" t="0" r="0" b="0"/>
            <a:pathLst>
              <a:path w="488634" h="411481">
                <a:moveTo>
                  <a:pt x="488633" y="0"/>
                </a:moveTo>
                <a:lnTo>
                  <a:pt x="469320" y="19313"/>
                </a:lnTo>
                <a:lnTo>
                  <a:pt x="467185" y="22400"/>
                </a:lnTo>
                <a:lnTo>
                  <a:pt x="464813" y="28371"/>
                </a:lnTo>
                <a:lnTo>
                  <a:pt x="462276" y="31296"/>
                </a:lnTo>
                <a:lnTo>
                  <a:pt x="449602" y="41870"/>
                </a:lnTo>
                <a:lnTo>
                  <a:pt x="444515" y="47916"/>
                </a:lnTo>
                <a:lnTo>
                  <a:pt x="439219" y="54804"/>
                </a:lnTo>
                <a:lnTo>
                  <a:pt x="428253" y="67537"/>
                </a:lnTo>
                <a:lnTo>
                  <a:pt x="422662" y="73600"/>
                </a:lnTo>
                <a:lnTo>
                  <a:pt x="413220" y="82404"/>
                </a:lnTo>
                <a:lnTo>
                  <a:pt x="387489" y="104887"/>
                </a:lnTo>
                <a:lnTo>
                  <a:pt x="377388" y="114692"/>
                </a:lnTo>
                <a:lnTo>
                  <a:pt x="369702" y="123134"/>
                </a:lnTo>
                <a:lnTo>
                  <a:pt x="363626" y="130667"/>
                </a:lnTo>
                <a:lnTo>
                  <a:pt x="354813" y="139499"/>
                </a:lnTo>
                <a:lnTo>
                  <a:pt x="344174" y="149197"/>
                </a:lnTo>
                <a:lnTo>
                  <a:pt x="332320" y="159472"/>
                </a:lnTo>
                <a:lnTo>
                  <a:pt x="238802" y="236677"/>
                </a:lnTo>
                <a:lnTo>
                  <a:pt x="227781" y="246367"/>
                </a:lnTo>
                <a:lnTo>
                  <a:pt x="217577" y="254732"/>
                </a:lnTo>
                <a:lnTo>
                  <a:pt x="207916" y="262214"/>
                </a:lnTo>
                <a:lnTo>
                  <a:pt x="198619" y="269107"/>
                </a:lnTo>
                <a:lnTo>
                  <a:pt x="190515" y="275607"/>
                </a:lnTo>
                <a:lnTo>
                  <a:pt x="176431" y="287910"/>
                </a:lnTo>
                <a:lnTo>
                  <a:pt x="163822" y="297187"/>
                </a:lnTo>
                <a:lnTo>
                  <a:pt x="150915" y="306391"/>
                </a:lnTo>
                <a:lnTo>
                  <a:pt x="143473" y="312846"/>
                </a:lnTo>
                <a:lnTo>
                  <a:pt x="128536" y="326685"/>
                </a:lnTo>
                <a:lnTo>
                  <a:pt x="115547" y="339186"/>
                </a:lnTo>
                <a:lnTo>
                  <a:pt x="100885" y="351092"/>
                </a:lnTo>
                <a:lnTo>
                  <a:pt x="85795" y="361781"/>
                </a:lnTo>
                <a:lnTo>
                  <a:pt x="72739" y="369706"/>
                </a:lnTo>
                <a:lnTo>
                  <a:pt x="64685" y="375058"/>
                </a:lnTo>
                <a:lnTo>
                  <a:pt x="45577" y="388625"/>
                </a:lnTo>
                <a:lnTo>
                  <a:pt x="32004" y="396560"/>
                </a:lnTo>
                <a:lnTo>
                  <a:pt x="22797" y="401039"/>
                </a:lnTo>
                <a:lnTo>
                  <a:pt x="12258" y="407963"/>
                </a:lnTo>
                <a:lnTo>
                  <a:pt x="0" y="4114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11"/>
          <p:cNvSpPr/>
          <p:nvPr/>
        </p:nvSpPr>
        <p:spPr>
          <a:xfrm>
            <a:off x="1485899" y="2383155"/>
            <a:ext cx="471489" cy="34291"/>
          </a:xfrm>
          <a:custGeom>
            <a:avLst/>
            <a:gdLst/>
            <a:ahLst/>
            <a:cxnLst/>
            <a:rect l="0" t="0" r="0" b="0"/>
            <a:pathLst>
              <a:path w="471489" h="34291">
                <a:moveTo>
                  <a:pt x="0" y="34290"/>
                </a:moveTo>
                <a:lnTo>
                  <a:pt x="73224" y="34290"/>
                </a:lnTo>
                <a:lnTo>
                  <a:pt x="85011" y="33337"/>
                </a:lnTo>
                <a:lnTo>
                  <a:pt x="97632" y="31750"/>
                </a:lnTo>
                <a:lnTo>
                  <a:pt x="110808" y="29739"/>
                </a:lnTo>
                <a:lnTo>
                  <a:pt x="125307" y="28398"/>
                </a:lnTo>
                <a:lnTo>
                  <a:pt x="140688" y="27504"/>
                </a:lnTo>
                <a:lnTo>
                  <a:pt x="170161" y="26512"/>
                </a:lnTo>
                <a:lnTo>
                  <a:pt x="192785" y="26070"/>
                </a:lnTo>
                <a:lnTo>
                  <a:pt x="205676" y="25000"/>
                </a:lnTo>
                <a:lnTo>
                  <a:pt x="219985" y="23334"/>
                </a:lnTo>
                <a:lnTo>
                  <a:pt x="235239" y="21271"/>
                </a:lnTo>
                <a:lnTo>
                  <a:pt x="248266" y="19895"/>
                </a:lnTo>
                <a:lnTo>
                  <a:pt x="259808" y="18978"/>
                </a:lnTo>
                <a:lnTo>
                  <a:pt x="270361" y="18367"/>
                </a:lnTo>
                <a:lnTo>
                  <a:pt x="280253" y="17007"/>
                </a:lnTo>
                <a:lnTo>
                  <a:pt x="289705" y="15148"/>
                </a:lnTo>
                <a:lnTo>
                  <a:pt x="298865" y="12956"/>
                </a:lnTo>
                <a:lnTo>
                  <a:pt x="312591" y="11495"/>
                </a:lnTo>
                <a:lnTo>
                  <a:pt x="329361" y="10520"/>
                </a:lnTo>
                <a:lnTo>
                  <a:pt x="348162" y="9871"/>
                </a:lnTo>
                <a:lnTo>
                  <a:pt x="369268" y="8486"/>
                </a:lnTo>
                <a:lnTo>
                  <a:pt x="47148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12"/>
          <p:cNvSpPr/>
          <p:nvPr/>
        </p:nvSpPr>
        <p:spPr>
          <a:xfrm>
            <a:off x="1704640" y="2263139"/>
            <a:ext cx="37233" cy="394337"/>
          </a:xfrm>
          <a:custGeom>
            <a:avLst/>
            <a:gdLst/>
            <a:ahLst/>
            <a:cxnLst/>
            <a:rect l="0" t="0" r="0" b="0"/>
            <a:pathLst>
              <a:path w="37233" h="394337">
                <a:moveTo>
                  <a:pt x="12717" y="0"/>
                </a:moveTo>
                <a:lnTo>
                  <a:pt x="8166" y="13653"/>
                </a:lnTo>
                <a:lnTo>
                  <a:pt x="5873" y="19580"/>
                </a:lnTo>
                <a:lnTo>
                  <a:pt x="3392" y="25436"/>
                </a:lnTo>
                <a:lnTo>
                  <a:pt x="785" y="31245"/>
                </a:lnTo>
                <a:lnTo>
                  <a:pt x="0" y="37023"/>
                </a:lnTo>
                <a:lnTo>
                  <a:pt x="429" y="42779"/>
                </a:lnTo>
                <a:lnTo>
                  <a:pt x="1668" y="48522"/>
                </a:lnTo>
                <a:lnTo>
                  <a:pt x="2493" y="53303"/>
                </a:lnTo>
                <a:lnTo>
                  <a:pt x="3655" y="65536"/>
                </a:lnTo>
                <a:lnTo>
                  <a:pt x="3927" y="75482"/>
                </a:lnTo>
                <a:lnTo>
                  <a:pt x="4125" y="104139"/>
                </a:lnTo>
                <a:lnTo>
                  <a:pt x="6037" y="113241"/>
                </a:lnTo>
                <a:lnTo>
                  <a:pt x="9216" y="125977"/>
                </a:lnTo>
                <a:lnTo>
                  <a:pt x="13240" y="141135"/>
                </a:lnTo>
                <a:lnTo>
                  <a:pt x="15923" y="153145"/>
                </a:lnTo>
                <a:lnTo>
                  <a:pt x="17712" y="163057"/>
                </a:lnTo>
                <a:lnTo>
                  <a:pt x="18904" y="171570"/>
                </a:lnTo>
                <a:lnTo>
                  <a:pt x="20652" y="179150"/>
                </a:lnTo>
                <a:lnTo>
                  <a:pt x="22770" y="186109"/>
                </a:lnTo>
                <a:lnTo>
                  <a:pt x="25134" y="192653"/>
                </a:lnTo>
                <a:lnTo>
                  <a:pt x="26710" y="199873"/>
                </a:lnTo>
                <a:lnTo>
                  <a:pt x="27760" y="207544"/>
                </a:lnTo>
                <a:lnTo>
                  <a:pt x="28461" y="215515"/>
                </a:lnTo>
                <a:lnTo>
                  <a:pt x="28928" y="222734"/>
                </a:lnTo>
                <a:lnTo>
                  <a:pt x="29447" y="235836"/>
                </a:lnTo>
                <a:lnTo>
                  <a:pt x="29739" y="253922"/>
                </a:lnTo>
                <a:lnTo>
                  <a:pt x="30733" y="261674"/>
                </a:lnTo>
                <a:lnTo>
                  <a:pt x="32347" y="270652"/>
                </a:lnTo>
                <a:lnTo>
                  <a:pt x="34376" y="280447"/>
                </a:lnTo>
                <a:lnTo>
                  <a:pt x="35729" y="288883"/>
                </a:lnTo>
                <a:lnTo>
                  <a:pt x="36631" y="296411"/>
                </a:lnTo>
                <a:lnTo>
                  <a:pt x="37232" y="303335"/>
                </a:lnTo>
                <a:lnTo>
                  <a:pt x="36680" y="310809"/>
                </a:lnTo>
                <a:lnTo>
                  <a:pt x="35360" y="318648"/>
                </a:lnTo>
                <a:lnTo>
                  <a:pt x="33527" y="326732"/>
                </a:lnTo>
                <a:lnTo>
                  <a:pt x="32306" y="334027"/>
                </a:lnTo>
                <a:lnTo>
                  <a:pt x="31491" y="340795"/>
                </a:lnTo>
                <a:lnTo>
                  <a:pt x="30948" y="347212"/>
                </a:lnTo>
                <a:lnTo>
                  <a:pt x="30586" y="355300"/>
                </a:lnTo>
                <a:lnTo>
                  <a:pt x="29862" y="39433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13"/>
          <p:cNvSpPr/>
          <p:nvPr/>
        </p:nvSpPr>
        <p:spPr>
          <a:xfrm>
            <a:off x="2104340" y="2100739"/>
            <a:ext cx="333108" cy="419576"/>
          </a:xfrm>
          <a:custGeom>
            <a:avLst/>
            <a:gdLst/>
            <a:ahLst/>
            <a:cxnLst/>
            <a:rect l="0" t="0" r="0" b="0"/>
            <a:pathLst>
              <a:path w="333108" h="419576">
                <a:moveTo>
                  <a:pt x="33069" y="85248"/>
                </a:moveTo>
                <a:lnTo>
                  <a:pt x="33069" y="71596"/>
                </a:lnTo>
                <a:lnTo>
                  <a:pt x="34022" y="66621"/>
                </a:lnTo>
                <a:lnTo>
                  <a:pt x="37620" y="58554"/>
                </a:lnTo>
                <a:lnTo>
                  <a:pt x="42395" y="46714"/>
                </a:lnTo>
                <a:lnTo>
                  <a:pt x="47692" y="33832"/>
                </a:lnTo>
                <a:lnTo>
                  <a:pt x="53221" y="24932"/>
                </a:lnTo>
                <a:lnTo>
                  <a:pt x="56028" y="22177"/>
                </a:lnTo>
                <a:lnTo>
                  <a:pt x="58853" y="20341"/>
                </a:lnTo>
                <a:lnTo>
                  <a:pt x="65484" y="17348"/>
                </a:lnTo>
                <a:lnTo>
                  <a:pt x="90725" y="4951"/>
                </a:lnTo>
                <a:lnTo>
                  <a:pt x="99334" y="1936"/>
                </a:lnTo>
                <a:lnTo>
                  <a:pt x="107288" y="595"/>
                </a:lnTo>
                <a:lnTo>
                  <a:pt x="117173" y="0"/>
                </a:lnTo>
                <a:lnTo>
                  <a:pt x="121524" y="793"/>
                </a:lnTo>
                <a:lnTo>
                  <a:pt x="128897" y="4215"/>
                </a:lnTo>
                <a:lnTo>
                  <a:pt x="137890" y="6371"/>
                </a:lnTo>
                <a:lnTo>
                  <a:pt x="142954" y="6946"/>
                </a:lnTo>
                <a:lnTo>
                  <a:pt x="147284" y="8282"/>
                </a:lnTo>
                <a:lnTo>
                  <a:pt x="154634" y="12306"/>
                </a:lnTo>
                <a:lnTo>
                  <a:pt x="163616" y="17269"/>
                </a:lnTo>
                <a:lnTo>
                  <a:pt x="173957" y="23603"/>
                </a:lnTo>
                <a:lnTo>
                  <a:pt x="179383" y="27959"/>
                </a:lnTo>
                <a:lnTo>
                  <a:pt x="189538" y="36926"/>
                </a:lnTo>
                <a:lnTo>
                  <a:pt x="197226" y="44087"/>
                </a:lnTo>
                <a:lnTo>
                  <a:pt x="199657" y="47330"/>
                </a:lnTo>
                <a:lnTo>
                  <a:pt x="204031" y="57397"/>
                </a:lnTo>
                <a:lnTo>
                  <a:pt x="208430" y="66837"/>
                </a:lnTo>
                <a:lnTo>
                  <a:pt x="211020" y="77383"/>
                </a:lnTo>
                <a:lnTo>
                  <a:pt x="211711" y="82862"/>
                </a:lnTo>
                <a:lnTo>
                  <a:pt x="211219" y="87467"/>
                </a:lnTo>
                <a:lnTo>
                  <a:pt x="209938" y="91490"/>
                </a:lnTo>
                <a:lnTo>
                  <a:pt x="205975" y="101357"/>
                </a:lnTo>
                <a:lnTo>
                  <a:pt x="203585" y="109323"/>
                </a:lnTo>
                <a:lnTo>
                  <a:pt x="201039" y="118443"/>
                </a:lnTo>
                <a:lnTo>
                  <a:pt x="198389" y="126428"/>
                </a:lnTo>
                <a:lnTo>
                  <a:pt x="195670" y="133656"/>
                </a:lnTo>
                <a:lnTo>
                  <a:pt x="190109" y="146768"/>
                </a:lnTo>
                <a:lnTo>
                  <a:pt x="184462" y="158945"/>
                </a:lnTo>
                <a:lnTo>
                  <a:pt x="178765" y="166765"/>
                </a:lnTo>
                <a:lnTo>
                  <a:pt x="171158" y="175787"/>
                </a:lnTo>
                <a:lnTo>
                  <a:pt x="162276" y="185613"/>
                </a:lnTo>
                <a:lnTo>
                  <a:pt x="155402" y="194068"/>
                </a:lnTo>
                <a:lnTo>
                  <a:pt x="149867" y="201610"/>
                </a:lnTo>
                <a:lnTo>
                  <a:pt x="145225" y="208542"/>
                </a:lnTo>
                <a:lnTo>
                  <a:pt x="134986" y="221326"/>
                </a:lnTo>
                <a:lnTo>
                  <a:pt x="129589" y="227401"/>
                </a:lnTo>
                <a:lnTo>
                  <a:pt x="118512" y="239232"/>
                </a:lnTo>
                <a:lnTo>
                  <a:pt x="95878" y="262350"/>
                </a:lnTo>
                <a:lnTo>
                  <a:pt x="87020" y="273815"/>
                </a:lnTo>
                <a:lnTo>
                  <a:pt x="78955" y="285261"/>
                </a:lnTo>
                <a:lnTo>
                  <a:pt x="69020" y="296697"/>
                </a:lnTo>
                <a:lnTo>
                  <a:pt x="63704" y="301462"/>
                </a:lnTo>
                <a:lnTo>
                  <a:pt x="58255" y="305591"/>
                </a:lnTo>
                <a:lnTo>
                  <a:pt x="52717" y="309296"/>
                </a:lnTo>
                <a:lnTo>
                  <a:pt x="44024" y="318492"/>
                </a:lnTo>
                <a:lnTo>
                  <a:pt x="36986" y="327977"/>
                </a:lnTo>
                <a:lnTo>
                  <a:pt x="30683" y="335368"/>
                </a:lnTo>
                <a:lnTo>
                  <a:pt x="25763" y="342482"/>
                </a:lnTo>
                <a:lnTo>
                  <a:pt x="12677" y="363087"/>
                </a:lnTo>
                <a:lnTo>
                  <a:pt x="8045" y="371439"/>
                </a:lnTo>
                <a:lnTo>
                  <a:pt x="2898" y="383259"/>
                </a:lnTo>
                <a:lnTo>
                  <a:pt x="0" y="395268"/>
                </a:lnTo>
                <a:lnTo>
                  <a:pt x="545" y="398608"/>
                </a:lnTo>
                <a:lnTo>
                  <a:pt x="3692" y="404859"/>
                </a:lnTo>
                <a:lnTo>
                  <a:pt x="5864" y="406907"/>
                </a:lnTo>
                <a:lnTo>
                  <a:pt x="8265" y="408273"/>
                </a:lnTo>
                <a:lnTo>
                  <a:pt x="10818" y="409183"/>
                </a:lnTo>
                <a:lnTo>
                  <a:pt x="16195" y="412734"/>
                </a:lnTo>
                <a:lnTo>
                  <a:pt x="18962" y="415015"/>
                </a:lnTo>
                <a:lnTo>
                  <a:pt x="21760" y="416535"/>
                </a:lnTo>
                <a:lnTo>
                  <a:pt x="27408" y="418224"/>
                </a:lnTo>
                <a:lnTo>
                  <a:pt x="42630" y="418675"/>
                </a:lnTo>
                <a:lnTo>
                  <a:pt x="333107" y="4195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14"/>
          <p:cNvSpPr/>
          <p:nvPr/>
        </p:nvSpPr>
        <p:spPr>
          <a:xfrm>
            <a:off x="2454592" y="2254567"/>
            <a:ext cx="368222" cy="454284"/>
          </a:xfrm>
          <a:custGeom>
            <a:avLst/>
            <a:gdLst/>
            <a:ahLst/>
            <a:cxnLst/>
            <a:rect l="0" t="0" r="0" b="0"/>
            <a:pathLst>
              <a:path w="368222" h="454284">
                <a:moveTo>
                  <a:pt x="60008" y="0"/>
                </a:moveTo>
                <a:lnTo>
                  <a:pt x="55457" y="13653"/>
                </a:lnTo>
                <a:lnTo>
                  <a:pt x="54116" y="20532"/>
                </a:lnTo>
                <a:lnTo>
                  <a:pt x="53222" y="27975"/>
                </a:lnTo>
                <a:lnTo>
                  <a:pt x="52627" y="35795"/>
                </a:lnTo>
                <a:lnTo>
                  <a:pt x="50324" y="45771"/>
                </a:lnTo>
                <a:lnTo>
                  <a:pt x="46884" y="57184"/>
                </a:lnTo>
                <a:lnTo>
                  <a:pt x="42686" y="69555"/>
                </a:lnTo>
                <a:lnTo>
                  <a:pt x="38935" y="79708"/>
                </a:lnTo>
                <a:lnTo>
                  <a:pt x="35482" y="88381"/>
                </a:lnTo>
                <a:lnTo>
                  <a:pt x="32227" y="96068"/>
                </a:lnTo>
                <a:lnTo>
                  <a:pt x="28611" y="109690"/>
                </a:lnTo>
                <a:lnTo>
                  <a:pt x="27003" y="122093"/>
                </a:lnTo>
                <a:lnTo>
                  <a:pt x="26289" y="133956"/>
                </a:lnTo>
                <a:lnTo>
                  <a:pt x="25971" y="145579"/>
                </a:lnTo>
                <a:lnTo>
                  <a:pt x="25768" y="164011"/>
                </a:lnTo>
                <a:lnTo>
                  <a:pt x="28280" y="173224"/>
                </a:lnTo>
                <a:lnTo>
                  <a:pt x="32571" y="182716"/>
                </a:lnTo>
                <a:lnTo>
                  <a:pt x="48167" y="206731"/>
                </a:lnTo>
                <a:lnTo>
                  <a:pt x="54972" y="217830"/>
                </a:lnTo>
                <a:lnTo>
                  <a:pt x="65072" y="230164"/>
                </a:lnTo>
                <a:lnTo>
                  <a:pt x="76113" y="239647"/>
                </a:lnTo>
                <a:lnTo>
                  <a:pt x="79317" y="242632"/>
                </a:lnTo>
                <a:lnTo>
                  <a:pt x="83358" y="244622"/>
                </a:lnTo>
                <a:lnTo>
                  <a:pt x="92928" y="246833"/>
                </a:lnTo>
                <a:lnTo>
                  <a:pt x="100052" y="247423"/>
                </a:lnTo>
                <a:lnTo>
                  <a:pt x="108611" y="247816"/>
                </a:lnTo>
                <a:lnTo>
                  <a:pt x="118127" y="248079"/>
                </a:lnTo>
                <a:lnTo>
                  <a:pt x="127329" y="247301"/>
                </a:lnTo>
                <a:lnTo>
                  <a:pt x="136321" y="245830"/>
                </a:lnTo>
                <a:lnTo>
                  <a:pt x="145173" y="243896"/>
                </a:lnTo>
                <a:lnTo>
                  <a:pt x="152980" y="242608"/>
                </a:lnTo>
                <a:lnTo>
                  <a:pt x="160089" y="241749"/>
                </a:lnTo>
                <a:lnTo>
                  <a:pt x="166734" y="241176"/>
                </a:lnTo>
                <a:lnTo>
                  <a:pt x="176656" y="237999"/>
                </a:lnTo>
                <a:lnTo>
                  <a:pt x="185194" y="233413"/>
                </a:lnTo>
                <a:lnTo>
                  <a:pt x="195339" y="228199"/>
                </a:lnTo>
                <a:lnTo>
                  <a:pt x="201663" y="223570"/>
                </a:lnTo>
                <a:lnTo>
                  <a:pt x="208737" y="217627"/>
                </a:lnTo>
                <a:lnTo>
                  <a:pt x="216310" y="210807"/>
                </a:lnTo>
                <a:lnTo>
                  <a:pt x="232346" y="195610"/>
                </a:lnTo>
                <a:lnTo>
                  <a:pt x="240622" y="187556"/>
                </a:lnTo>
                <a:lnTo>
                  <a:pt x="248045" y="179330"/>
                </a:lnTo>
                <a:lnTo>
                  <a:pt x="254898" y="170989"/>
                </a:lnTo>
                <a:lnTo>
                  <a:pt x="261372" y="162570"/>
                </a:lnTo>
                <a:lnTo>
                  <a:pt x="266641" y="153147"/>
                </a:lnTo>
                <a:lnTo>
                  <a:pt x="271105" y="143056"/>
                </a:lnTo>
                <a:lnTo>
                  <a:pt x="275034" y="132518"/>
                </a:lnTo>
                <a:lnTo>
                  <a:pt x="279559" y="118825"/>
                </a:lnTo>
                <a:lnTo>
                  <a:pt x="289666" y="85831"/>
                </a:lnTo>
                <a:lnTo>
                  <a:pt x="293123" y="75318"/>
                </a:lnTo>
                <a:lnTo>
                  <a:pt x="296965" y="66177"/>
                </a:lnTo>
                <a:lnTo>
                  <a:pt x="297989" y="65073"/>
                </a:lnTo>
                <a:lnTo>
                  <a:pt x="298672" y="65290"/>
                </a:lnTo>
                <a:lnTo>
                  <a:pt x="304713" y="77765"/>
                </a:lnTo>
                <a:lnTo>
                  <a:pt x="308869" y="86133"/>
                </a:lnTo>
                <a:lnTo>
                  <a:pt x="315450" y="97427"/>
                </a:lnTo>
                <a:lnTo>
                  <a:pt x="332923" y="125216"/>
                </a:lnTo>
                <a:lnTo>
                  <a:pt x="339106" y="137770"/>
                </a:lnTo>
                <a:lnTo>
                  <a:pt x="343228" y="148997"/>
                </a:lnTo>
                <a:lnTo>
                  <a:pt x="345976" y="159339"/>
                </a:lnTo>
                <a:lnTo>
                  <a:pt x="348761" y="168138"/>
                </a:lnTo>
                <a:lnTo>
                  <a:pt x="351570" y="175910"/>
                </a:lnTo>
                <a:lnTo>
                  <a:pt x="354395" y="182996"/>
                </a:lnTo>
                <a:lnTo>
                  <a:pt x="356278" y="190577"/>
                </a:lnTo>
                <a:lnTo>
                  <a:pt x="357534" y="198489"/>
                </a:lnTo>
                <a:lnTo>
                  <a:pt x="358371" y="206621"/>
                </a:lnTo>
                <a:lnTo>
                  <a:pt x="361841" y="220737"/>
                </a:lnTo>
                <a:lnTo>
                  <a:pt x="364100" y="227168"/>
                </a:lnTo>
                <a:lnTo>
                  <a:pt x="365606" y="237170"/>
                </a:lnTo>
                <a:lnTo>
                  <a:pt x="366610" y="249553"/>
                </a:lnTo>
                <a:lnTo>
                  <a:pt x="367725" y="275695"/>
                </a:lnTo>
                <a:lnTo>
                  <a:pt x="368221" y="296839"/>
                </a:lnTo>
                <a:lnTo>
                  <a:pt x="367401" y="305525"/>
                </a:lnTo>
                <a:lnTo>
                  <a:pt x="365901" y="313221"/>
                </a:lnTo>
                <a:lnTo>
                  <a:pt x="363949" y="320257"/>
                </a:lnTo>
                <a:lnTo>
                  <a:pt x="356700" y="333154"/>
                </a:lnTo>
                <a:lnTo>
                  <a:pt x="347128" y="345236"/>
                </a:lnTo>
                <a:lnTo>
                  <a:pt x="336524" y="356956"/>
                </a:lnTo>
                <a:lnTo>
                  <a:pt x="325461" y="368514"/>
                </a:lnTo>
                <a:lnTo>
                  <a:pt x="319844" y="374264"/>
                </a:lnTo>
                <a:lnTo>
                  <a:pt x="313242" y="380002"/>
                </a:lnTo>
                <a:lnTo>
                  <a:pt x="305983" y="385732"/>
                </a:lnTo>
                <a:lnTo>
                  <a:pt x="298286" y="391457"/>
                </a:lnTo>
                <a:lnTo>
                  <a:pt x="288392" y="398132"/>
                </a:lnTo>
                <a:lnTo>
                  <a:pt x="264699" y="413168"/>
                </a:lnTo>
                <a:lnTo>
                  <a:pt x="250761" y="420225"/>
                </a:lnTo>
                <a:lnTo>
                  <a:pt x="235754" y="426835"/>
                </a:lnTo>
                <a:lnTo>
                  <a:pt x="206697" y="438307"/>
                </a:lnTo>
                <a:lnTo>
                  <a:pt x="184258" y="446581"/>
                </a:lnTo>
                <a:lnTo>
                  <a:pt x="171416" y="449168"/>
                </a:lnTo>
                <a:lnTo>
                  <a:pt x="157140" y="450893"/>
                </a:lnTo>
                <a:lnTo>
                  <a:pt x="129847" y="452809"/>
                </a:lnTo>
                <a:lnTo>
                  <a:pt x="111367" y="453661"/>
                </a:lnTo>
                <a:lnTo>
                  <a:pt x="76601" y="454141"/>
                </a:lnTo>
                <a:lnTo>
                  <a:pt x="54341" y="454283"/>
                </a:lnTo>
                <a:lnTo>
                  <a:pt x="42884" y="451776"/>
                </a:lnTo>
                <a:lnTo>
                  <a:pt x="32395" y="448439"/>
                </a:lnTo>
                <a:lnTo>
                  <a:pt x="24558" y="446956"/>
                </a:lnTo>
                <a:lnTo>
                  <a:pt x="15359" y="441218"/>
                </a:lnTo>
                <a:lnTo>
                  <a:pt x="0" y="42862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15"/>
          <p:cNvSpPr/>
          <p:nvPr/>
        </p:nvSpPr>
        <p:spPr>
          <a:xfrm>
            <a:off x="3131819" y="2340292"/>
            <a:ext cx="522924" cy="34291"/>
          </a:xfrm>
          <a:custGeom>
            <a:avLst/>
            <a:gdLst/>
            <a:ahLst/>
            <a:cxnLst/>
            <a:rect l="0" t="0" r="0" b="0"/>
            <a:pathLst>
              <a:path w="522924" h="34291">
                <a:moveTo>
                  <a:pt x="0" y="34290"/>
                </a:moveTo>
                <a:lnTo>
                  <a:pt x="13653" y="29739"/>
                </a:lnTo>
                <a:lnTo>
                  <a:pt x="19580" y="28399"/>
                </a:lnTo>
                <a:lnTo>
                  <a:pt x="25436" y="27505"/>
                </a:lnTo>
                <a:lnTo>
                  <a:pt x="31245" y="26909"/>
                </a:lnTo>
                <a:lnTo>
                  <a:pt x="71276" y="21520"/>
                </a:lnTo>
                <a:lnTo>
                  <a:pt x="84665" y="20061"/>
                </a:lnTo>
                <a:lnTo>
                  <a:pt x="96449" y="19089"/>
                </a:lnTo>
                <a:lnTo>
                  <a:pt x="107162" y="18441"/>
                </a:lnTo>
                <a:lnTo>
                  <a:pt x="126685" y="17721"/>
                </a:lnTo>
                <a:lnTo>
                  <a:pt x="135892" y="17529"/>
                </a:lnTo>
                <a:lnTo>
                  <a:pt x="145840" y="16449"/>
                </a:lnTo>
                <a:lnTo>
                  <a:pt x="156282" y="14776"/>
                </a:lnTo>
                <a:lnTo>
                  <a:pt x="167053" y="12708"/>
                </a:lnTo>
                <a:lnTo>
                  <a:pt x="183759" y="11329"/>
                </a:lnTo>
                <a:lnTo>
                  <a:pt x="204421" y="10411"/>
                </a:lnTo>
                <a:lnTo>
                  <a:pt x="250874" y="9389"/>
                </a:lnTo>
                <a:lnTo>
                  <a:pt x="296920" y="8936"/>
                </a:lnTo>
                <a:lnTo>
                  <a:pt x="360565" y="6194"/>
                </a:lnTo>
                <a:lnTo>
                  <a:pt x="427904" y="2753"/>
                </a:lnTo>
                <a:lnTo>
                  <a:pt x="52292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16"/>
          <p:cNvSpPr/>
          <p:nvPr/>
        </p:nvSpPr>
        <p:spPr>
          <a:xfrm>
            <a:off x="3114675" y="2492232"/>
            <a:ext cx="522923" cy="53801"/>
          </a:xfrm>
          <a:custGeom>
            <a:avLst/>
            <a:gdLst/>
            <a:ahLst/>
            <a:cxnLst/>
            <a:rect l="0" t="0" r="0" b="0"/>
            <a:pathLst>
              <a:path w="522923" h="53801">
                <a:moveTo>
                  <a:pt x="0" y="53800"/>
                </a:moveTo>
                <a:lnTo>
                  <a:pt x="44896" y="53800"/>
                </a:lnTo>
                <a:lnTo>
                  <a:pt x="62316" y="51895"/>
                </a:lnTo>
                <a:lnTo>
                  <a:pt x="83454" y="48720"/>
                </a:lnTo>
                <a:lnTo>
                  <a:pt x="107070" y="44699"/>
                </a:lnTo>
                <a:lnTo>
                  <a:pt x="126625" y="42017"/>
                </a:lnTo>
                <a:lnTo>
                  <a:pt x="143472" y="40230"/>
                </a:lnTo>
                <a:lnTo>
                  <a:pt x="158512" y="39038"/>
                </a:lnTo>
                <a:lnTo>
                  <a:pt x="172350" y="37291"/>
                </a:lnTo>
                <a:lnTo>
                  <a:pt x="185385" y="35174"/>
                </a:lnTo>
                <a:lnTo>
                  <a:pt x="197885" y="32810"/>
                </a:lnTo>
                <a:lnTo>
                  <a:pt x="210980" y="31234"/>
                </a:lnTo>
                <a:lnTo>
                  <a:pt x="224473" y="30184"/>
                </a:lnTo>
                <a:lnTo>
                  <a:pt x="238231" y="29484"/>
                </a:lnTo>
                <a:lnTo>
                  <a:pt x="276378" y="26165"/>
                </a:lnTo>
                <a:lnTo>
                  <a:pt x="298552" y="23947"/>
                </a:lnTo>
                <a:lnTo>
                  <a:pt x="317144" y="21515"/>
                </a:lnTo>
                <a:lnTo>
                  <a:pt x="333349" y="18942"/>
                </a:lnTo>
                <a:lnTo>
                  <a:pt x="347963" y="16274"/>
                </a:lnTo>
                <a:lnTo>
                  <a:pt x="361515" y="14495"/>
                </a:lnTo>
                <a:lnTo>
                  <a:pt x="374360" y="13309"/>
                </a:lnTo>
                <a:lnTo>
                  <a:pt x="386733" y="12519"/>
                </a:lnTo>
                <a:lnTo>
                  <a:pt x="397840" y="11039"/>
                </a:lnTo>
                <a:lnTo>
                  <a:pt x="408101" y="9100"/>
                </a:lnTo>
                <a:lnTo>
                  <a:pt x="417800" y="6855"/>
                </a:lnTo>
                <a:lnTo>
                  <a:pt x="428076" y="5358"/>
                </a:lnTo>
                <a:lnTo>
                  <a:pt x="438736" y="4361"/>
                </a:lnTo>
                <a:lnTo>
                  <a:pt x="449653" y="3696"/>
                </a:lnTo>
                <a:lnTo>
                  <a:pt x="474483" y="2956"/>
                </a:lnTo>
                <a:lnTo>
                  <a:pt x="487772" y="2759"/>
                </a:lnTo>
                <a:lnTo>
                  <a:pt x="496631" y="1675"/>
                </a:lnTo>
                <a:lnTo>
                  <a:pt x="502537" y="0"/>
                </a:lnTo>
                <a:lnTo>
                  <a:pt x="522922" y="23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17"/>
          <p:cNvSpPr/>
          <p:nvPr/>
        </p:nvSpPr>
        <p:spPr>
          <a:xfrm>
            <a:off x="3972528" y="1997392"/>
            <a:ext cx="402305" cy="210245"/>
          </a:xfrm>
          <a:custGeom>
            <a:avLst/>
            <a:gdLst/>
            <a:ahLst/>
            <a:cxnLst/>
            <a:rect l="0" t="0" r="0" b="0"/>
            <a:pathLst>
              <a:path w="402305" h="210245">
                <a:moveTo>
                  <a:pt x="76549" y="0"/>
                </a:moveTo>
                <a:lnTo>
                  <a:pt x="76549" y="20151"/>
                </a:lnTo>
                <a:lnTo>
                  <a:pt x="77502" y="23912"/>
                </a:lnTo>
                <a:lnTo>
                  <a:pt x="79089" y="28324"/>
                </a:lnTo>
                <a:lnTo>
                  <a:pt x="81100" y="33170"/>
                </a:lnTo>
                <a:lnTo>
                  <a:pt x="82441" y="37353"/>
                </a:lnTo>
                <a:lnTo>
                  <a:pt x="83334" y="41095"/>
                </a:lnTo>
                <a:lnTo>
                  <a:pt x="83930" y="44542"/>
                </a:lnTo>
                <a:lnTo>
                  <a:pt x="83374" y="47792"/>
                </a:lnTo>
                <a:lnTo>
                  <a:pt x="80218" y="53943"/>
                </a:lnTo>
                <a:lnTo>
                  <a:pt x="78042" y="60727"/>
                </a:lnTo>
                <a:lnTo>
                  <a:pt x="75640" y="70012"/>
                </a:lnTo>
                <a:lnTo>
                  <a:pt x="73085" y="80965"/>
                </a:lnTo>
                <a:lnTo>
                  <a:pt x="69477" y="91124"/>
                </a:lnTo>
                <a:lnTo>
                  <a:pt x="65167" y="100754"/>
                </a:lnTo>
                <a:lnTo>
                  <a:pt x="60389" y="110032"/>
                </a:lnTo>
                <a:lnTo>
                  <a:pt x="53393" y="120980"/>
                </a:lnTo>
                <a:lnTo>
                  <a:pt x="44919" y="133041"/>
                </a:lnTo>
                <a:lnTo>
                  <a:pt x="35460" y="145844"/>
                </a:lnTo>
                <a:lnTo>
                  <a:pt x="28201" y="155332"/>
                </a:lnTo>
                <a:lnTo>
                  <a:pt x="22409" y="162610"/>
                </a:lnTo>
                <a:lnTo>
                  <a:pt x="17596" y="168414"/>
                </a:lnTo>
                <a:lnTo>
                  <a:pt x="13434" y="174188"/>
                </a:lnTo>
                <a:lnTo>
                  <a:pt x="9707" y="179943"/>
                </a:lnTo>
                <a:lnTo>
                  <a:pt x="6270" y="185685"/>
                </a:lnTo>
                <a:lnTo>
                  <a:pt x="3980" y="190465"/>
                </a:lnTo>
                <a:lnTo>
                  <a:pt x="2452" y="194604"/>
                </a:lnTo>
                <a:lnTo>
                  <a:pt x="0" y="203540"/>
                </a:lnTo>
                <a:lnTo>
                  <a:pt x="751" y="205226"/>
                </a:lnTo>
                <a:lnTo>
                  <a:pt x="4126" y="209639"/>
                </a:lnTo>
                <a:lnTo>
                  <a:pt x="9217" y="210244"/>
                </a:lnTo>
                <a:lnTo>
                  <a:pt x="16421" y="209696"/>
                </a:lnTo>
                <a:lnTo>
                  <a:pt x="25034" y="208377"/>
                </a:lnTo>
                <a:lnTo>
                  <a:pt x="32680" y="207498"/>
                </a:lnTo>
                <a:lnTo>
                  <a:pt x="39683" y="206912"/>
                </a:lnTo>
                <a:lnTo>
                  <a:pt x="46257" y="206521"/>
                </a:lnTo>
                <a:lnTo>
                  <a:pt x="61181" y="206088"/>
                </a:lnTo>
                <a:lnTo>
                  <a:pt x="69161" y="205972"/>
                </a:lnTo>
                <a:lnTo>
                  <a:pt x="78291" y="204942"/>
                </a:lnTo>
                <a:lnTo>
                  <a:pt x="88188" y="203303"/>
                </a:lnTo>
                <a:lnTo>
                  <a:pt x="98596" y="201258"/>
                </a:lnTo>
                <a:lnTo>
                  <a:pt x="116012" y="198942"/>
                </a:lnTo>
                <a:lnTo>
                  <a:pt x="163303" y="193829"/>
                </a:lnTo>
                <a:lnTo>
                  <a:pt x="182963" y="191132"/>
                </a:lnTo>
                <a:lnTo>
                  <a:pt x="198926" y="188381"/>
                </a:lnTo>
                <a:lnTo>
                  <a:pt x="212427" y="185595"/>
                </a:lnTo>
                <a:lnTo>
                  <a:pt x="260446" y="177419"/>
                </a:lnTo>
                <a:lnTo>
                  <a:pt x="314491" y="168388"/>
                </a:lnTo>
                <a:lnTo>
                  <a:pt x="375101" y="156348"/>
                </a:lnTo>
                <a:lnTo>
                  <a:pt x="386730" y="154910"/>
                </a:lnTo>
                <a:lnTo>
                  <a:pt x="390016" y="153756"/>
                </a:lnTo>
                <a:lnTo>
                  <a:pt x="393160" y="152034"/>
                </a:lnTo>
                <a:lnTo>
                  <a:pt x="402304" y="14573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18"/>
          <p:cNvSpPr/>
          <p:nvPr/>
        </p:nvSpPr>
        <p:spPr>
          <a:xfrm>
            <a:off x="4263390" y="1980247"/>
            <a:ext cx="21290" cy="508601"/>
          </a:xfrm>
          <a:custGeom>
            <a:avLst/>
            <a:gdLst/>
            <a:ahLst/>
            <a:cxnLst/>
            <a:rect l="0" t="0" r="0" b="0"/>
            <a:pathLst>
              <a:path w="21290" h="508601">
                <a:moveTo>
                  <a:pt x="8572" y="0"/>
                </a:moveTo>
                <a:lnTo>
                  <a:pt x="8572" y="40551"/>
                </a:lnTo>
                <a:lnTo>
                  <a:pt x="13123" y="134676"/>
                </a:lnTo>
                <a:lnTo>
                  <a:pt x="17897" y="206859"/>
                </a:lnTo>
                <a:lnTo>
                  <a:pt x="20503" y="240776"/>
                </a:lnTo>
                <a:lnTo>
                  <a:pt x="21289" y="270055"/>
                </a:lnTo>
                <a:lnTo>
                  <a:pt x="20860" y="296242"/>
                </a:lnTo>
                <a:lnTo>
                  <a:pt x="19621" y="320367"/>
                </a:lnTo>
                <a:lnTo>
                  <a:pt x="15706" y="370033"/>
                </a:lnTo>
                <a:lnTo>
                  <a:pt x="11743" y="414014"/>
                </a:lnTo>
                <a:lnTo>
                  <a:pt x="9981" y="439911"/>
                </a:lnTo>
                <a:lnTo>
                  <a:pt x="8559" y="451389"/>
                </a:lnTo>
                <a:lnTo>
                  <a:pt x="6659" y="462851"/>
                </a:lnTo>
                <a:lnTo>
                  <a:pt x="4439" y="474302"/>
                </a:lnTo>
                <a:lnTo>
                  <a:pt x="2959" y="482889"/>
                </a:lnTo>
                <a:lnTo>
                  <a:pt x="1972" y="489566"/>
                </a:lnTo>
                <a:lnTo>
                  <a:pt x="1315" y="494970"/>
                </a:lnTo>
                <a:lnTo>
                  <a:pt x="876" y="499525"/>
                </a:lnTo>
                <a:lnTo>
                  <a:pt x="259" y="508582"/>
                </a:lnTo>
                <a:lnTo>
                  <a:pt x="173" y="508600"/>
                </a:lnTo>
                <a:lnTo>
                  <a:pt x="0" y="49720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61"/>
          <p:cNvSpPr/>
          <p:nvPr/>
        </p:nvSpPr>
        <p:spPr>
          <a:xfrm>
            <a:off x="585787" y="2966085"/>
            <a:ext cx="454343" cy="8573"/>
          </a:xfrm>
          <a:custGeom>
            <a:avLst/>
            <a:gdLst/>
            <a:ahLst/>
            <a:cxnLst/>
            <a:rect l="0" t="0" r="0" b="0"/>
            <a:pathLst>
              <a:path w="454343" h="8573">
                <a:moveTo>
                  <a:pt x="0" y="0"/>
                </a:moveTo>
                <a:lnTo>
                  <a:pt x="138132" y="0"/>
                </a:lnTo>
                <a:lnTo>
                  <a:pt x="454342" y="857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662"/>
          <p:cNvSpPr/>
          <p:nvPr/>
        </p:nvSpPr>
        <p:spPr>
          <a:xfrm>
            <a:off x="940893" y="2914650"/>
            <a:ext cx="364985" cy="265748"/>
          </a:xfrm>
          <a:custGeom>
            <a:avLst/>
            <a:gdLst/>
            <a:ahLst/>
            <a:cxnLst/>
            <a:rect l="0" t="0" r="0" b="0"/>
            <a:pathLst>
              <a:path w="364985" h="265748">
                <a:moveTo>
                  <a:pt x="4939" y="0"/>
                </a:moveTo>
                <a:lnTo>
                  <a:pt x="388" y="0"/>
                </a:lnTo>
                <a:lnTo>
                  <a:pt x="0" y="952"/>
                </a:lnTo>
                <a:lnTo>
                  <a:pt x="694" y="2539"/>
                </a:lnTo>
                <a:lnTo>
                  <a:pt x="2109" y="4551"/>
                </a:lnTo>
                <a:lnTo>
                  <a:pt x="4005" y="5891"/>
                </a:lnTo>
                <a:lnTo>
                  <a:pt x="11224" y="8730"/>
                </a:lnTo>
                <a:lnTo>
                  <a:pt x="19395" y="15181"/>
                </a:lnTo>
                <a:lnTo>
                  <a:pt x="27849" y="23124"/>
                </a:lnTo>
                <a:lnTo>
                  <a:pt x="33536" y="28692"/>
                </a:lnTo>
                <a:lnTo>
                  <a:pt x="41779" y="34342"/>
                </a:lnTo>
                <a:lnTo>
                  <a:pt x="51792" y="40028"/>
                </a:lnTo>
                <a:lnTo>
                  <a:pt x="62593" y="45730"/>
                </a:lnTo>
                <a:lnTo>
                  <a:pt x="71203" y="51439"/>
                </a:lnTo>
                <a:lnTo>
                  <a:pt x="79157" y="57152"/>
                </a:lnTo>
                <a:lnTo>
                  <a:pt x="89042" y="62865"/>
                </a:lnTo>
                <a:lnTo>
                  <a:pt x="96250" y="67628"/>
                </a:lnTo>
                <a:lnTo>
                  <a:pt x="114419" y="80539"/>
                </a:lnTo>
                <a:lnTo>
                  <a:pt x="146068" y="103873"/>
                </a:lnTo>
                <a:lnTo>
                  <a:pt x="155223" y="111158"/>
                </a:lnTo>
                <a:lnTo>
                  <a:pt x="163231" y="117921"/>
                </a:lnTo>
                <a:lnTo>
                  <a:pt x="170474" y="124334"/>
                </a:lnTo>
                <a:lnTo>
                  <a:pt x="183603" y="136539"/>
                </a:lnTo>
                <a:lnTo>
                  <a:pt x="203002" y="155346"/>
                </a:lnTo>
                <a:lnTo>
                  <a:pt x="208419" y="159761"/>
                </a:lnTo>
                <a:lnTo>
                  <a:pt x="214887" y="164610"/>
                </a:lnTo>
                <a:lnTo>
                  <a:pt x="222057" y="169747"/>
                </a:lnTo>
                <a:lnTo>
                  <a:pt x="232563" y="177996"/>
                </a:lnTo>
                <a:lnTo>
                  <a:pt x="241360" y="184836"/>
                </a:lnTo>
                <a:lnTo>
                  <a:pt x="251620" y="191052"/>
                </a:lnTo>
                <a:lnTo>
                  <a:pt x="257023" y="194995"/>
                </a:lnTo>
                <a:lnTo>
                  <a:pt x="262530" y="199529"/>
                </a:lnTo>
                <a:lnTo>
                  <a:pt x="272776" y="208695"/>
                </a:lnTo>
                <a:lnTo>
                  <a:pt x="280505" y="215943"/>
                </a:lnTo>
                <a:lnTo>
                  <a:pt x="287710" y="221114"/>
                </a:lnTo>
                <a:lnTo>
                  <a:pt x="297275" y="227419"/>
                </a:lnTo>
                <a:lnTo>
                  <a:pt x="308415" y="234480"/>
                </a:lnTo>
                <a:lnTo>
                  <a:pt x="316794" y="240140"/>
                </a:lnTo>
                <a:lnTo>
                  <a:pt x="323332" y="244866"/>
                </a:lnTo>
                <a:lnTo>
                  <a:pt x="328644" y="248969"/>
                </a:lnTo>
                <a:lnTo>
                  <a:pt x="335042" y="252657"/>
                </a:lnTo>
                <a:lnTo>
                  <a:pt x="342165" y="256068"/>
                </a:lnTo>
                <a:lnTo>
                  <a:pt x="364984" y="26574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663"/>
          <p:cNvSpPr/>
          <p:nvPr/>
        </p:nvSpPr>
        <p:spPr>
          <a:xfrm>
            <a:off x="911542" y="2957512"/>
            <a:ext cx="334328" cy="222886"/>
          </a:xfrm>
          <a:custGeom>
            <a:avLst/>
            <a:gdLst/>
            <a:ahLst/>
            <a:cxnLst/>
            <a:rect l="0" t="0" r="0" b="0"/>
            <a:pathLst>
              <a:path w="334328" h="222886">
                <a:moveTo>
                  <a:pt x="334327" y="0"/>
                </a:moveTo>
                <a:lnTo>
                  <a:pt x="316124" y="4551"/>
                </a:lnTo>
                <a:lnTo>
                  <a:pt x="308857" y="6844"/>
                </a:lnTo>
                <a:lnTo>
                  <a:pt x="302107" y="9325"/>
                </a:lnTo>
                <a:lnTo>
                  <a:pt x="295702" y="11932"/>
                </a:lnTo>
                <a:lnTo>
                  <a:pt x="286046" y="17368"/>
                </a:lnTo>
                <a:lnTo>
                  <a:pt x="277626" y="23912"/>
                </a:lnTo>
                <a:lnTo>
                  <a:pt x="272714" y="28324"/>
                </a:lnTo>
                <a:lnTo>
                  <a:pt x="267534" y="33170"/>
                </a:lnTo>
                <a:lnTo>
                  <a:pt x="261224" y="37353"/>
                </a:lnTo>
                <a:lnTo>
                  <a:pt x="254159" y="41095"/>
                </a:lnTo>
                <a:lnTo>
                  <a:pt x="246592" y="44542"/>
                </a:lnTo>
                <a:lnTo>
                  <a:pt x="235832" y="50649"/>
                </a:lnTo>
                <a:lnTo>
                  <a:pt x="222944" y="58531"/>
                </a:lnTo>
                <a:lnTo>
                  <a:pt x="166095" y="94879"/>
                </a:lnTo>
                <a:lnTo>
                  <a:pt x="158355" y="99448"/>
                </a:lnTo>
                <a:lnTo>
                  <a:pt x="151290" y="103446"/>
                </a:lnTo>
                <a:lnTo>
                  <a:pt x="142770" y="108969"/>
                </a:lnTo>
                <a:lnTo>
                  <a:pt x="133280" y="115508"/>
                </a:lnTo>
                <a:lnTo>
                  <a:pt x="123143" y="122726"/>
                </a:lnTo>
                <a:lnTo>
                  <a:pt x="115433" y="129442"/>
                </a:lnTo>
                <a:lnTo>
                  <a:pt x="109340" y="135825"/>
                </a:lnTo>
                <a:lnTo>
                  <a:pt x="104326" y="141985"/>
                </a:lnTo>
                <a:lnTo>
                  <a:pt x="98126" y="148949"/>
                </a:lnTo>
                <a:lnTo>
                  <a:pt x="83616" y="164307"/>
                </a:lnTo>
                <a:lnTo>
                  <a:pt x="76699" y="170498"/>
                </a:lnTo>
                <a:lnTo>
                  <a:pt x="70183" y="175578"/>
                </a:lnTo>
                <a:lnTo>
                  <a:pt x="54052" y="186620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64"/>
          <p:cNvSpPr/>
          <p:nvPr/>
        </p:nvSpPr>
        <p:spPr>
          <a:xfrm>
            <a:off x="3174682" y="2906077"/>
            <a:ext cx="582931" cy="17146"/>
          </a:xfrm>
          <a:custGeom>
            <a:avLst/>
            <a:gdLst/>
            <a:ahLst/>
            <a:cxnLst/>
            <a:rect l="0" t="0" r="0" b="0"/>
            <a:pathLst>
              <a:path w="582931" h="17146">
                <a:moveTo>
                  <a:pt x="0" y="0"/>
                </a:moveTo>
                <a:lnTo>
                  <a:pt x="134193" y="0"/>
                </a:lnTo>
                <a:lnTo>
                  <a:pt x="357367" y="4551"/>
                </a:lnTo>
                <a:lnTo>
                  <a:pt x="418267" y="6844"/>
                </a:lnTo>
                <a:lnTo>
                  <a:pt x="582930" y="171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65"/>
          <p:cNvSpPr/>
          <p:nvPr/>
        </p:nvSpPr>
        <p:spPr>
          <a:xfrm>
            <a:off x="3766184" y="2777489"/>
            <a:ext cx="514351" cy="317184"/>
          </a:xfrm>
          <a:custGeom>
            <a:avLst/>
            <a:gdLst/>
            <a:ahLst/>
            <a:cxnLst/>
            <a:rect l="0" t="0" r="0" b="0"/>
            <a:pathLst>
              <a:path w="514351" h="317184">
                <a:moveTo>
                  <a:pt x="0" y="0"/>
                </a:moveTo>
                <a:lnTo>
                  <a:pt x="24951" y="24951"/>
                </a:lnTo>
                <a:lnTo>
                  <a:pt x="35220" y="32679"/>
                </a:lnTo>
                <a:lnTo>
                  <a:pt x="48991" y="41195"/>
                </a:lnTo>
                <a:lnTo>
                  <a:pt x="85425" y="63006"/>
                </a:lnTo>
                <a:lnTo>
                  <a:pt x="133790" y="91271"/>
                </a:lnTo>
                <a:lnTo>
                  <a:pt x="157570" y="105970"/>
                </a:lnTo>
                <a:lnTo>
                  <a:pt x="187023" y="124956"/>
                </a:lnTo>
                <a:lnTo>
                  <a:pt x="197072" y="130929"/>
                </a:lnTo>
                <a:lnTo>
                  <a:pt x="207582" y="136816"/>
                </a:lnTo>
                <a:lnTo>
                  <a:pt x="218398" y="142646"/>
                </a:lnTo>
                <a:lnTo>
                  <a:pt x="228466" y="148438"/>
                </a:lnTo>
                <a:lnTo>
                  <a:pt x="238036" y="154203"/>
                </a:lnTo>
                <a:lnTo>
                  <a:pt x="247274" y="159953"/>
                </a:lnTo>
                <a:lnTo>
                  <a:pt x="257241" y="165690"/>
                </a:lnTo>
                <a:lnTo>
                  <a:pt x="278478" y="177145"/>
                </a:lnTo>
                <a:lnTo>
                  <a:pt x="288522" y="182867"/>
                </a:lnTo>
                <a:lnTo>
                  <a:pt x="298075" y="188587"/>
                </a:lnTo>
                <a:lnTo>
                  <a:pt x="307303" y="194305"/>
                </a:lnTo>
                <a:lnTo>
                  <a:pt x="317264" y="200022"/>
                </a:lnTo>
                <a:lnTo>
                  <a:pt x="338491" y="211454"/>
                </a:lnTo>
                <a:lnTo>
                  <a:pt x="348533" y="216217"/>
                </a:lnTo>
                <a:lnTo>
                  <a:pt x="358086" y="220345"/>
                </a:lnTo>
                <a:lnTo>
                  <a:pt x="367312" y="224049"/>
                </a:lnTo>
                <a:lnTo>
                  <a:pt x="379177" y="230329"/>
                </a:lnTo>
                <a:lnTo>
                  <a:pt x="392802" y="238325"/>
                </a:lnTo>
                <a:lnTo>
                  <a:pt x="419372" y="254513"/>
                </a:lnTo>
                <a:lnTo>
                  <a:pt x="437530" y="264882"/>
                </a:lnTo>
                <a:lnTo>
                  <a:pt x="451951" y="272666"/>
                </a:lnTo>
                <a:lnTo>
                  <a:pt x="476731" y="285424"/>
                </a:lnTo>
                <a:lnTo>
                  <a:pt x="483556" y="290295"/>
                </a:lnTo>
                <a:lnTo>
                  <a:pt x="490963" y="296400"/>
                </a:lnTo>
                <a:lnTo>
                  <a:pt x="514350" y="31718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666"/>
          <p:cNvSpPr/>
          <p:nvPr/>
        </p:nvSpPr>
        <p:spPr>
          <a:xfrm>
            <a:off x="3826192" y="2811780"/>
            <a:ext cx="334329" cy="257176"/>
          </a:xfrm>
          <a:custGeom>
            <a:avLst/>
            <a:gdLst/>
            <a:ahLst/>
            <a:cxnLst/>
            <a:rect l="0" t="0" r="0" b="0"/>
            <a:pathLst>
              <a:path w="334329" h="257176">
                <a:moveTo>
                  <a:pt x="334328" y="0"/>
                </a:moveTo>
                <a:lnTo>
                  <a:pt x="325226" y="9101"/>
                </a:lnTo>
                <a:lnTo>
                  <a:pt x="322545" y="12735"/>
                </a:lnTo>
                <a:lnTo>
                  <a:pt x="319566" y="19312"/>
                </a:lnTo>
                <a:lnTo>
                  <a:pt x="315702" y="25410"/>
                </a:lnTo>
                <a:lnTo>
                  <a:pt x="313338" y="28370"/>
                </a:lnTo>
                <a:lnTo>
                  <a:pt x="305631" y="34199"/>
                </a:lnTo>
                <a:lnTo>
                  <a:pt x="300909" y="37087"/>
                </a:lnTo>
                <a:lnTo>
                  <a:pt x="296809" y="40917"/>
                </a:lnTo>
                <a:lnTo>
                  <a:pt x="293123" y="45375"/>
                </a:lnTo>
                <a:lnTo>
                  <a:pt x="289713" y="50253"/>
                </a:lnTo>
                <a:lnTo>
                  <a:pt x="283384" y="58212"/>
                </a:lnTo>
                <a:lnTo>
                  <a:pt x="276443" y="65877"/>
                </a:lnTo>
                <a:lnTo>
                  <a:pt x="259006" y="83779"/>
                </a:lnTo>
                <a:lnTo>
                  <a:pt x="241556" y="101321"/>
                </a:lnTo>
                <a:lnTo>
                  <a:pt x="236285" y="105647"/>
                </a:lnTo>
                <a:lnTo>
                  <a:pt x="230866" y="109484"/>
                </a:lnTo>
                <a:lnTo>
                  <a:pt x="225348" y="112994"/>
                </a:lnTo>
                <a:lnTo>
                  <a:pt x="217859" y="119144"/>
                </a:lnTo>
                <a:lnTo>
                  <a:pt x="209057" y="127054"/>
                </a:lnTo>
                <a:lnTo>
                  <a:pt x="199378" y="136138"/>
                </a:lnTo>
                <a:lnTo>
                  <a:pt x="190069" y="143146"/>
                </a:lnTo>
                <a:lnTo>
                  <a:pt x="181006" y="148770"/>
                </a:lnTo>
                <a:lnTo>
                  <a:pt x="172105" y="153473"/>
                </a:lnTo>
                <a:lnTo>
                  <a:pt x="127724" y="178294"/>
                </a:lnTo>
                <a:lnTo>
                  <a:pt x="101534" y="193859"/>
                </a:lnTo>
                <a:lnTo>
                  <a:pt x="90549" y="200677"/>
                </a:lnTo>
                <a:lnTo>
                  <a:pt x="81321" y="206174"/>
                </a:lnTo>
                <a:lnTo>
                  <a:pt x="73264" y="210792"/>
                </a:lnTo>
                <a:lnTo>
                  <a:pt x="59232" y="218462"/>
                </a:lnTo>
                <a:lnTo>
                  <a:pt x="40622" y="228136"/>
                </a:lnTo>
                <a:lnTo>
                  <a:pt x="28849" y="234109"/>
                </a:lnTo>
                <a:lnTo>
                  <a:pt x="23043" y="237987"/>
                </a:lnTo>
                <a:lnTo>
                  <a:pt x="17267" y="242478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667"/>
          <p:cNvSpPr/>
          <p:nvPr/>
        </p:nvSpPr>
        <p:spPr>
          <a:xfrm>
            <a:off x="1574960" y="3189502"/>
            <a:ext cx="425291" cy="419045"/>
          </a:xfrm>
          <a:custGeom>
            <a:avLst/>
            <a:gdLst/>
            <a:ahLst/>
            <a:cxnLst/>
            <a:rect l="0" t="0" r="0" b="0"/>
            <a:pathLst>
              <a:path w="425291" h="419045">
                <a:moveTo>
                  <a:pt x="22382" y="128055"/>
                </a:moveTo>
                <a:lnTo>
                  <a:pt x="8729" y="128055"/>
                </a:lnTo>
                <a:lnTo>
                  <a:pt x="4708" y="127102"/>
                </a:lnTo>
                <a:lnTo>
                  <a:pt x="2027" y="125515"/>
                </a:lnTo>
                <a:lnTo>
                  <a:pt x="239" y="123504"/>
                </a:lnTo>
                <a:lnTo>
                  <a:pt x="0" y="122164"/>
                </a:lnTo>
                <a:lnTo>
                  <a:pt x="793" y="121270"/>
                </a:lnTo>
                <a:lnTo>
                  <a:pt x="2274" y="120674"/>
                </a:lnTo>
                <a:lnTo>
                  <a:pt x="3262" y="119325"/>
                </a:lnTo>
                <a:lnTo>
                  <a:pt x="4359" y="115285"/>
                </a:lnTo>
                <a:lnTo>
                  <a:pt x="6557" y="112874"/>
                </a:lnTo>
                <a:lnTo>
                  <a:pt x="14079" y="107656"/>
                </a:lnTo>
                <a:lnTo>
                  <a:pt x="21232" y="104701"/>
                </a:lnTo>
                <a:lnTo>
                  <a:pt x="28538" y="102436"/>
                </a:lnTo>
                <a:lnTo>
                  <a:pt x="38136" y="98253"/>
                </a:lnTo>
                <a:lnTo>
                  <a:pt x="48751" y="93220"/>
                </a:lnTo>
                <a:lnTo>
                  <a:pt x="59819" y="86855"/>
                </a:lnTo>
                <a:lnTo>
                  <a:pt x="71088" y="77677"/>
                </a:lnTo>
                <a:lnTo>
                  <a:pt x="79618" y="72562"/>
                </a:lnTo>
                <a:lnTo>
                  <a:pt x="90067" y="67247"/>
                </a:lnTo>
                <a:lnTo>
                  <a:pt x="101795" y="61799"/>
                </a:lnTo>
                <a:lnTo>
                  <a:pt x="124854" y="53404"/>
                </a:lnTo>
                <a:lnTo>
                  <a:pt x="191115" y="31377"/>
                </a:lnTo>
                <a:lnTo>
                  <a:pt x="217738" y="23598"/>
                </a:lnTo>
                <a:lnTo>
                  <a:pt x="238344" y="18412"/>
                </a:lnTo>
                <a:lnTo>
                  <a:pt x="301050" y="5538"/>
                </a:lnTo>
                <a:lnTo>
                  <a:pt x="312936" y="3515"/>
                </a:lnTo>
                <a:lnTo>
                  <a:pt x="322764" y="2165"/>
                </a:lnTo>
                <a:lnTo>
                  <a:pt x="331222" y="1266"/>
                </a:lnTo>
                <a:lnTo>
                  <a:pt x="340670" y="667"/>
                </a:lnTo>
                <a:lnTo>
                  <a:pt x="350779" y="267"/>
                </a:lnTo>
                <a:lnTo>
                  <a:pt x="361328" y="0"/>
                </a:lnTo>
                <a:lnTo>
                  <a:pt x="370266" y="775"/>
                </a:lnTo>
                <a:lnTo>
                  <a:pt x="378130" y="2245"/>
                </a:lnTo>
                <a:lnTo>
                  <a:pt x="390995" y="6417"/>
                </a:lnTo>
                <a:lnTo>
                  <a:pt x="399887" y="11446"/>
                </a:lnTo>
                <a:lnTo>
                  <a:pt x="412405" y="21483"/>
                </a:lnTo>
                <a:lnTo>
                  <a:pt x="414800" y="23540"/>
                </a:lnTo>
                <a:lnTo>
                  <a:pt x="415865" y="32074"/>
                </a:lnTo>
                <a:lnTo>
                  <a:pt x="416149" y="38350"/>
                </a:lnTo>
                <a:lnTo>
                  <a:pt x="414433" y="44439"/>
                </a:lnTo>
                <a:lnTo>
                  <a:pt x="402917" y="64968"/>
                </a:lnTo>
                <a:lnTo>
                  <a:pt x="397992" y="75520"/>
                </a:lnTo>
                <a:lnTo>
                  <a:pt x="392804" y="87316"/>
                </a:lnTo>
                <a:lnTo>
                  <a:pt x="388392" y="96134"/>
                </a:lnTo>
                <a:lnTo>
                  <a:pt x="380951" y="108470"/>
                </a:lnTo>
                <a:lnTo>
                  <a:pt x="371928" y="119668"/>
                </a:lnTo>
                <a:lnTo>
                  <a:pt x="361568" y="130043"/>
                </a:lnTo>
                <a:lnTo>
                  <a:pt x="350614" y="137829"/>
                </a:lnTo>
                <a:lnTo>
                  <a:pt x="343121" y="144096"/>
                </a:lnTo>
                <a:lnTo>
                  <a:pt x="334315" y="152084"/>
                </a:lnTo>
                <a:lnTo>
                  <a:pt x="324635" y="161219"/>
                </a:lnTo>
                <a:lnTo>
                  <a:pt x="316277" y="168262"/>
                </a:lnTo>
                <a:lnTo>
                  <a:pt x="308799" y="173910"/>
                </a:lnTo>
                <a:lnTo>
                  <a:pt x="278560" y="194369"/>
                </a:lnTo>
                <a:lnTo>
                  <a:pt x="271272" y="199887"/>
                </a:lnTo>
                <a:lnTo>
                  <a:pt x="258095" y="211098"/>
                </a:lnTo>
                <a:lnTo>
                  <a:pt x="250961" y="216754"/>
                </a:lnTo>
                <a:lnTo>
                  <a:pt x="243348" y="222431"/>
                </a:lnTo>
                <a:lnTo>
                  <a:pt x="227269" y="233817"/>
                </a:lnTo>
                <a:lnTo>
                  <a:pt x="210598" y="245228"/>
                </a:lnTo>
                <a:lnTo>
                  <a:pt x="202152" y="249985"/>
                </a:lnTo>
                <a:lnTo>
                  <a:pt x="193664" y="254109"/>
                </a:lnTo>
                <a:lnTo>
                  <a:pt x="185147" y="257811"/>
                </a:lnTo>
                <a:lnTo>
                  <a:pt x="177565" y="262184"/>
                </a:lnTo>
                <a:lnTo>
                  <a:pt x="170605" y="267004"/>
                </a:lnTo>
                <a:lnTo>
                  <a:pt x="146627" y="285430"/>
                </a:lnTo>
                <a:lnTo>
                  <a:pt x="136645" y="292980"/>
                </a:lnTo>
                <a:lnTo>
                  <a:pt x="128085" y="299917"/>
                </a:lnTo>
                <a:lnTo>
                  <a:pt x="120473" y="306447"/>
                </a:lnTo>
                <a:lnTo>
                  <a:pt x="107888" y="317830"/>
                </a:lnTo>
                <a:lnTo>
                  <a:pt x="99119" y="326065"/>
                </a:lnTo>
                <a:lnTo>
                  <a:pt x="64985" y="359810"/>
                </a:lnTo>
                <a:lnTo>
                  <a:pt x="62214" y="365426"/>
                </a:lnTo>
                <a:lnTo>
                  <a:pt x="60366" y="372027"/>
                </a:lnTo>
                <a:lnTo>
                  <a:pt x="58314" y="385077"/>
                </a:lnTo>
                <a:lnTo>
                  <a:pt x="57158" y="396827"/>
                </a:lnTo>
                <a:lnTo>
                  <a:pt x="56888" y="399909"/>
                </a:lnTo>
                <a:lnTo>
                  <a:pt x="57769" y="401684"/>
                </a:lnTo>
                <a:lnTo>
                  <a:pt x="61287" y="406195"/>
                </a:lnTo>
                <a:lnTo>
                  <a:pt x="73174" y="414090"/>
                </a:lnTo>
                <a:lnTo>
                  <a:pt x="83374" y="417107"/>
                </a:lnTo>
                <a:lnTo>
                  <a:pt x="95209" y="418448"/>
                </a:lnTo>
                <a:lnTo>
                  <a:pt x="102366" y="418805"/>
                </a:lnTo>
                <a:lnTo>
                  <a:pt x="109995" y="419044"/>
                </a:lnTo>
                <a:lnTo>
                  <a:pt x="120795" y="418250"/>
                </a:lnTo>
                <a:lnTo>
                  <a:pt x="133711" y="416768"/>
                </a:lnTo>
                <a:lnTo>
                  <a:pt x="148036" y="414828"/>
                </a:lnTo>
                <a:lnTo>
                  <a:pt x="160444" y="412582"/>
                </a:lnTo>
                <a:lnTo>
                  <a:pt x="171573" y="410132"/>
                </a:lnTo>
                <a:lnTo>
                  <a:pt x="181850" y="407547"/>
                </a:lnTo>
                <a:lnTo>
                  <a:pt x="193464" y="405823"/>
                </a:lnTo>
                <a:lnTo>
                  <a:pt x="205969" y="404673"/>
                </a:lnTo>
                <a:lnTo>
                  <a:pt x="219069" y="403907"/>
                </a:lnTo>
                <a:lnTo>
                  <a:pt x="230659" y="402444"/>
                </a:lnTo>
                <a:lnTo>
                  <a:pt x="241243" y="400516"/>
                </a:lnTo>
                <a:lnTo>
                  <a:pt x="251157" y="398278"/>
                </a:lnTo>
                <a:lnTo>
                  <a:pt x="262529" y="396786"/>
                </a:lnTo>
                <a:lnTo>
                  <a:pt x="274872" y="395792"/>
                </a:lnTo>
                <a:lnTo>
                  <a:pt x="287864" y="395129"/>
                </a:lnTo>
                <a:lnTo>
                  <a:pt x="298430" y="393734"/>
                </a:lnTo>
                <a:lnTo>
                  <a:pt x="307379" y="391852"/>
                </a:lnTo>
                <a:lnTo>
                  <a:pt x="315250" y="389645"/>
                </a:lnTo>
                <a:lnTo>
                  <a:pt x="326212" y="388173"/>
                </a:lnTo>
                <a:lnTo>
                  <a:pt x="339236" y="387192"/>
                </a:lnTo>
                <a:lnTo>
                  <a:pt x="366088" y="386102"/>
                </a:lnTo>
                <a:lnTo>
                  <a:pt x="396319" y="385489"/>
                </a:lnTo>
                <a:lnTo>
                  <a:pt x="425290" y="3852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668"/>
          <p:cNvSpPr/>
          <p:nvPr/>
        </p:nvSpPr>
        <p:spPr>
          <a:xfrm>
            <a:off x="1983104" y="3429000"/>
            <a:ext cx="197169" cy="145733"/>
          </a:xfrm>
          <a:custGeom>
            <a:avLst/>
            <a:gdLst/>
            <a:ahLst/>
            <a:cxnLst/>
            <a:rect l="0" t="0" r="0" b="0"/>
            <a:pathLst>
              <a:path w="197169" h="145733">
                <a:moveTo>
                  <a:pt x="0" y="0"/>
                </a:moveTo>
                <a:lnTo>
                  <a:pt x="15601" y="15600"/>
                </a:lnTo>
                <a:lnTo>
                  <a:pt x="16116" y="17067"/>
                </a:lnTo>
                <a:lnTo>
                  <a:pt x="16688" y="21238"/>
                </a:lnTo>
                <a:lnTo>
                  <a:pt x="17793" y="23683"/>
                </a:lnTo>
                <a:lnTo>
                  <a:pt x="19482" y="26267"/>
                </a:lnTo>
                <a:lnTo>
                  <a:pt x="21561" y="28941"/>
                </a:lnTo>
                <a:lnTo>
                  <a:pt x="25804" y="31676"/>
                </a:lnTo>
                <a:lnTo>
                  <a:pt x="31490" y="34452"/>
                </a:lnTo>
                <a:lnTo>
                  <a:pt x="38139" y="37256"/>
                </a:lnTo>
                <a:lnTo>
                  <a:pt x="43524" y="40077"/>
                </a:lnTo>
                <a:lnTo>
                  <a:pt x="48066" y="42910"/>
                </a:lnTo>
                <a:lnTo>
                  <a:pt x="52046" y="45752"/>
                </a:lnTo>
                <a:lnTo>
                  <a:pt x="55653" y="48599"/>
                </a:lnTo>
                <a:lnTo>
                  <a:pt x="59010" y="51449"/>
                </a:lnTo>
                <a:lnTo>
                  <a:pt x="62200" y="54302"/>
                </a:lnTo>
                <a:lnTo>
                  <a:pt x="67184" y="58108"/>
                </a:lnTo>
                <a:lnTo>
                  <a:pt x="73365" y="62551"/>
                </a:lnTo>
                <a:lnTo>
                  <a:pt x="80342" y="67418"/>
                </a:lnTo>
                <a:lnTo>
                  <a:pt x="86899" y="72568"/>
                </a:lnTo>
                <a:lnTo>
                  <a:pt x="93176" y="77906"/>
                </a:lnTo>
                <a:lnTo>
                  <a:pt x="99265" y="83370"/>
                </a:lnTo>
                <a:lnTo>
                  <a:pt x="105229" y="87012"/>
                </a:lnTo>
                <a:lnTo>
                  <a:pt x="111111" y="89441"/>
                </a:lnTo>
                <a:lnTo>
                  <a:pt x="116936" y="91059"/>
                </a:lnTo>
                <a:lnTo>
                  <a:pt x="122725" y="94043"/>
                </a:lnTo>
                <a:lnTo>
                  <a:pt x="128489" y="97938"/>
                </a:lnTo>
                <a:lnTo>
                  <a:pt x="141879" y="108298"/>
                </a:lnTo>
                <a:lnTo>
                  <a:pt x="160530" y="122427"/>
                </a:lnTo>
                <a:lnTo>
                  <a:pt x="167980" y="127338"/>
                </a:lnTo>
                <a:lnTo>
                  <a:pt x="173900" y="130612"/>
                </a:lnTo>
                <a:lnTo>
                  <a:pt x="178798" y="132794"/>
                </a:lnTo>
                <a:lnTo>
                  <a:pt x="183017" y="135202"/>
                </a:lnTo>
                <a:lnTo>
                  <a:pt x="186781" y="137759"/>
                </a:lnTo>
                <a:lnTo>
                  <a:pt x="197168" y="14573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669"/>
          <p:cNvSpPr/>
          <p:nvPr/>
        </p:nvSpPr>
        <p:spPr>
          <a:xfrm>
            <a:off x="1940242" y="3429000"/>
            <a:ext cx="351473" cy="462916"/>
          </a:xfrm>
          <a:custGeom>
            <a:avLst/>
            <a:gdLst/>
            <a:ahLst/>
            <a:cxnLst/>
            <a:rect l="0" t="0" r="0" b="0"/>
            <a:pathLst>
              <a:path w="351473" h="462916">
                <a:moveTo>
                  <a:pt x="351472" y="0"/>
                </a:moveTo>
                <a:lnTo>
                  <a:pt x="332160" y="0"/>
                </a:lnTo>
                <a:lnTo>
                  <a:pt x="327167" y="2857"/>
                </a:lnTo>
                <a:lnTo>
                  <a:pt x="320981" y="7620"/>
                </a:lnTo>
                <a:lnTo>
                  <a:pt x="314000" y="13652"/>
                </a:lnTo>
                <a:lnTo>
                  <a:pt x="307441" y="19579"/>
                </a:lnTo>
                <a:lnTo>
                  <a:pt x="295073" y="31244"/>
                </a:lnTo>
                <a:lnTo>
                  <a:pt x="277502" y="48364"/>
                </a:lnTo>
                <a:lnTo>
                  <a:pt x="251126" y="74643"/>
                </a:lnTo>
                <a:lnTo>
                  <a:pt x="242422" y="85880"/>
                </a:lnTo>
                <a:lnTo>
                  <a:pt x="234425" y="100081"/>
                </a:lnTo>
                <a:lnTo>
                  <a:pt x="229626" y="110535"/>
                </a:lnTo>
                <a:lnTo>
                  <a:pt x="224521" y="122268"/>
                </a:lnTo>
                <a:lnTo>
                  <a:pt x="218261" y="134852"/>
                </a:lnTo>
                <a:lnTo>
                  <a:pt x="211230" y="148003"/>
                </a:lnTo>
                <a:lnTo>
                  <a:pt x="197702" y="172459"/>
                </a:lnTo>
                <a:lnTo>
                  <a:pt x="188515" y="189678"/>
                </a:lnTo>
                <a:lnTo>
                  <a:pt x="180922" y="201700"/>
                </a:lnTo>
                <a:lnTo>
                  <a:pt x="159785" y="232836"/>
                </a:lnTo>
                <a:lnTo>
                  <a:pt x="131975" y="276520"/>
                </a:lnTo>
                <a:lnTo>
                  <a:pt x="105328" y="320065"/>
                </a:lnTo>
                <a:lnTo>
                  <a:pt x="90310" y="345768"/>
                </a:lnTo>
                <a:lnTo>
                  <a:pt x="80460" y="363542"/>
                </a:lnTo>
                <a:lnTo>
                  <a:pt x="71955" y="377792"/>
                </a:lnTo>
                <a:lnTo>
                  <a:pt x="61825" y="390475"/>
                </a:lnTo>
                <a:lnTo>
                  <a:pt x="55504" y="397476"/>
                </a:lnTo>
                <a:lnTo>
                  <a:pt x="40861" y="412876"/>
                </a:lnTo>
                <a:lnTo>
                  <a:pt x="21103" y="433060"/>
                </a:lnTo>
                <a:lnTo>
                  <a:pt x="14142" y="442661"/>
                </a:lnTo>
                <a:lnTo>
                  <a:pt x="10095" y="450103"/>
                </a:lnTo>
                <a:lnTo>
                  <a:pt x="0" y="46291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670"/>
          <p:cNvSpPr/>
          <p:nvPr/>
        </p:nvSpPr>
        <p:spPr>
          <a:xfrm>
            <a:off x="2428875" y="3308985"/>
            <a:ext cx="394335" cy="60008"/>
          </a:xfrm>
          <a:custGeom>
            <a:avLst/>
            <a:gdLst/>
            <a:ahLst/>
            <a:cxnLst/>
            <a:rect l="0" t="0" r="0" b="0"/>
            <a:pathLst>
              <a:path w="394335" h="60008">
                <a:moveTo>
                  <a:pt x="0" y="60007"/>
                </a:moveTo>
                <a:lnTo>
                  <a:pt x="4550" y="55456"/>
                </a:lnTo>
                <a:lnTo>
                  <a:pt x="9701" y="53163"/>
                </a:lnTo>
                <a:lnTo>
                  <a:pt x="16945" y="50682"/>
                </a:lnTo>
                <a:lnTo>
                  <a:pt x="25584" y="48075"/>
                </a:lnTo>
                <a:lnTo>
                  <a:pt x="45343" y="42639"/>
                </a:lnTo>
                <a:lnTo>
                  <a:pt x="55946" y="39856"/>
                </a:lnTo>
                <a:lnTo>
                  <a:pt x="75397" y="36096"/>
                </a:lnTo>
                <a:lnTo>
                  <a:pt x="130030" y="26837"/>
                </a:lnTo>
                <a:lnTo>
                  <a:pt x="244055" y="10915"/>
                </a:lnTo>
                <a:lnTo>
                  <a:pt x="275098" y="7276"/>
                </a:lnTo>
                <a:lnTo>
                  <a:pt x="299604" y="4851"/>
                </a:lnTo>
                <a:lnTo>
                  <a:pt x="319751" y="3234"/>
                </a:lnTo>
                <a:lnTo>
                  <a:pt x="336992" y="2156"/>
                </a:lnTo>
                <a:lnTo>
                  <a:pt x="394334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671"/>
          <p:cNvSpPr/>
          <p:nvPr/>
        </p:nvSpPr>
        <p:spPr>
          <a:xfrm>
            <a:off x="2471737" y="3446539"/>
            <a:ext cx="342901" cy="42469"/>
          </a:xfrm>
          <a:custGeom>
            <a:avLst/>
            <a:gdLst/>
            <a:ahLst/>
            <a:cxnLst/>
            <a:rect l="0" t="0" r="0" b="0"/>
            <a:pathLst>
              <a:path w="342901" h="42469">
                <a:moveTo>
                  <a:pt x="0" y="42468"/>
                </a:moveTo>
                <a:lnTo>
                  <a:pt x="22754" y="37917"/>
                </a:lnTo>
                <a:lnTo>
                  <a:pt x="31362" y="35624"/>
                </a:lnTo>
                <a:lnTo>
                  <a:pt x="39006" y="33143"/>
                </a:lnTo>
                <a:lnTo>
                  <a:pt x="46006" y="30537"/>
                </a:lnTo>
                <a:lnTo>
                  <a:pt x="55436" y="28799"/>
                </a:lnTo>
                <a:lnTo>
                  <a:pt x="66485" y="27640"/>
                </a:lnTo>
                <a:lnTo>
                  <a:pt x="78613" y="26868"/>
                </a:lnTo>
                <a:lnTo>
                  <a:pt x="91461" y="25401"/>
                </a:lnTo>
                <a:lnTo>
                  <a:pt x="104789" y="23470"/>
                </a:lnTo>
                <a:lnTo>
                  <a:pt x="118437" y="21230"/>
                </a:lnTo>
                <a:lnTo>
                  <a:pt x="130393" y="18784"/>
                </a:lnTo>
                <a:lnTo>
                  <a:pt x="141221" y="16201"/>
                </a:lnTo>
                <a:lnTo>
                  <a:pt x="151297" y="13527"/>
                </a:lnTo>
                <a:lnTo>
                  <a:pt x="160872" y="11744"/>
                </a:lnTo>
                <a:lnTo>
                  <a:pt x="170113" y="10555"/>
                </a:lnTo>
                <a:lnTo>
                  <a:pt x="179131" y="9763"/>
                </a:lnTo>
                <a:lnTo>
                  <a:pt x="206931" y="6343"/>
                </a:lnTo>
                <a:lnTo>
                  <a:pt x="223679" y="4097"/>
                </a:lnTo>
                <a:lnTo>
                  <a:pt x="242464" y="2600"/>
                </a:lnTo>
                <a:lnTo>
                  <a:pt x="262608" y="1602"/>
                </a:lnTo>
                <a:lnTo>
                  <a:pt x="317832" y="0"/>
                </a:lnTo>
                <a:lnTo>
                  <a:pt x="324283" y="821"/>
                </a:lnTo>
                <a:lnTo>
                  <a:pt x="329536" y="2321"/>
                </a:lnTo>
                <a:lnTo>
                  <a:pt x="342900" y="817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672"/>
          <p:cNvSpPr/>
          <p:nvPr/>
        </p:nvSpPr>
        <p:spPr>
          <a:xfrm>
            <a:off x="3037563" y="3128962"/>
            <a:ext cx="265708" cy="342471"/>
          </a:xfrm>
          <a:custGeom>
            <a:avLst/>
            <a:gdLst/>
            <a:ahLst/>
            <a:cxnLst/>
            <a:rect l="0" t="0" r="0" b="0"/>
            <a:pathLst>
              <a:path w="265708" h="342471">
                <a:moveTo>
                  <a:pt x="25676" y="0"/>
                </a:moveTo>
                <a:lnTo>
                  <a:pt x="25676" y="24068"/>
                </a:lnTo>
                <a:lnTo>
                  <a:pt x="23137" y="27524"/>
                </a:lnTo>
                <a:lnTo>
                  <a:pt x="21126" y="29780"/>
                </a:lnTo>
                <a:lnTo>
                  <a:pt x="19785" y="33188"/>
                </a:lnTo>
                <a:lnTo>
                  <a:pt x="18296" y="42055"/>
                </a:lnTo>
                <a:lnTo>
                  <a:pt x="15093" y="52346"/>
                </a:lnTo>
                <a:lnTo>
                  <a:pt x="12906" y="57758"/>
                </a:lnTo>
                <a:lnTo>
                  <a:pt x="10495" y="65175"/>
                </a:lnTo>
                <a:lnTo>
                  <a:pt x="7936" y="73930"/>
                </a:lnTo>
                <a:lnTo>
                  <a:pt x="5277" y="83577"/>
                </a:lnTo>
                <a:lnTo>
                  <a:pt x="3504" y="94770"/>
                </a:lnTo>
                <a:lnTo>
                  <a:pt x="2322" y="106995"/>
                </a:lnTo>
                <a:lnTo>
                  <a:pt x="1535" y="119908"/>
                </a:lnTo>
                <a:lnTo>
                  <a:pt x="659" y="154575"/>
                </a:lnTo>
                <a:lnTo>
                  <a:pt x="0" y="234680"/>
                </a:lnTo>
                <a:lnTo>
                  <a:pt x="939" y="243131"/>
                </a:lnTo>
                <a:lnTo>
                  <a:pt x="2517" y="252575"/>
                </a:lnTo>
                <a:lnTo>
                  <a:pt x="4522" y="262681"/>
                </a:lnTo>
                <a:lnTo>
                  <a:pt x="7764" y="271323"/>
                </a:lnTo>
                <a:lnTo>
                  <a:pt x="11830" y="278990"/>
                </a:lnTo>
                <a:lnTo>
                  <a:pt x="16445" y="286005"/>
                </a:lnTo>
                <a:lnTo>
                  <a:pt x="21574" y="296341"/>
                </a:lnTo>
                <a:lnTo>
                  <a:pt x="24806" y="304110"/>
                </a:lnTo>
                <a:lnTo>
                  <a:pt x="31980" y="314791"/>
                </a:lnTo>
                <a:lnTo>
                  <a:pt x="37368" y="324374"/>
                </a:lnTo>
                <a:lnTo>
                  <a:pt x="40138" y="327692"/>
                </a:lnTo>
                <a:lnTo>
                  <a:pt x="42938" y="329904"/>
                </a:lnTo>
                <a:lnTo>
                  <a:pt x="48588" y="333314"/>
                </a:lnTo>
                <a:lnTo>
                  <a:pt x="54274" y="338005"/>
                </a:lnTo>
                <a:lnTo>
                  <a:pt x="57124" y="339637"/>
                </a:lnTo>
                <a:lnTo>
                  <a:pt x="62831" y="341450"/>
                </a:lnTo>
                <a:lnTo>
                  <a:pt x="67591" y="341933"/>
                </a:lnTo>
                <a:lnTo>
                  <a:pt x="73622" y="342255"/>
                </a:lnTo>
                <a:lnTo>
                  <a:pt x="80500" y="342470"/>
                </a:lnTo>
                <a:lnTo>
                  <a:pt x="89848" y="341661"/>
                </a:lnTo>
                <a:lnTo>
                  <a:pt x="100843" y="340169"/>
                </a:lnTo>
                <a:lnTo>
                  <a:pt x="112935" y="338222"/>
                </a:lnTo>
                <a:lnTo>
                  <a:pt x="122901" y="335971"/>
                </a:lnTo>
                <a:lnTo>
                  <a:pt x="131450" y="333518"/>
                </a:lnTo>
                <a:lnTo>
                  <a:pt x="139055" y="330931"/>
                </a:lnTo>
                <a:lnTo>
                  <a:pt x="151745" y="327301"/>
                </a:lnTo>
                <a:lnTo>
                  <a:pt x="230179" y="306897"/>
                </a:lnTo>
                <a:lnTo>
                  <a:pt x="240117" y="304610"/>
                </a:lnTo>
                <a:lnTo>
                  <a:pt x="247694" y="303086"/>
                </a:lnTo>
                <a:lnTo>
                  <a:pt x="265707" y="30003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673"/>
          <p:cNvSpPr/>
          <p:nvPr/>
        </p:nvSpPr>
        <p:spPr>
          <a:xfrm>
            <a:off x="3311842" y="3146107"/>
            <a:ext cx="68581" cy="531496"/>
          </a:xfrm>
          <a:custGeom>
            <a:avLst/>
            <a:gdLst/>
            <a:ahLst/>
            <a:cxnLst/>
            <a:rect l="0" t="0" r="0" b="0"/>
            <a:pathLst>
              <a:path w="68581" h="531496">
                <a:moveTo>
                  <a:pt x="68580" y="0"/>
                </a:moveTo>
                <a:lnTo>
                  <a:pt x="64029" y="13653"/>
                </a:lnTo>
                <a:lnTo>
                  <a:pt x="61736" y="22437"/>
                </a:lnTo>
                <a:lnTo>
                  <a:pt x="56648" y="44897"/>
                </a:lnTo>
                <a:lnTo>
                  <a:pt x="54911" y="54696"/>
                </a:lnTo>
                <a:lnTo>
                  <a:pt x="52980" y="70664"/>
                </a:lnTo>
                <a:lnTo>
                  <a:pt x="50560" y="80447"/>
                </a:lnTo>
                <a:lnTo>
                  <a:pt x="47042" y="91731"/>
                </a:lnTo>
                <a:lnTo>
                  <a:pt x="42791" y="104017"/>
                </a:lnTo>
                <a:lnTo>
                  <a:pt x="39005" y="114112"/>
                </a:lnTo>
                <a:lnTo>
                  <a:pt x="35528" y="122747"/>
                </a:lnTo>
                <a:lnTo>
                  <a:pt x="32258" y="130409"/>
                </a:lnTo>
                <a:lnTo>
                  <a:pt x="29125" y="141232"/>
                </a:lnTo>
                <a:lnTo>
                  <a:pt x="26084" y="154162"/>
                </a:lnTo>
                <a:lnTo>
                  <a:pt x="14360" y="211427"/>
                </a:lnTo>
                <a:lnTo>
                  <a:pt x="12431" y="223819"/>
                </a:lnTo>
                <a:lnTo>
                  <a:pt x="11145" y="234938"/>
                </a:lnTo>
                <a:lnTo>
                  <a:pt x="10287" y="245208"/>
                </a:lnTo>
                <a:lnTo>
                  <a:pt x="8763" y="253959"/>
                </a:lnTo>
                <a:lnTo>
                  <a:pt x="6795" y="261699"/>
                </a:lnTo>
                <a:lnTo>
                  <a:pt x="4530" y="268764"/>
                </a:lnTo>
                <a:lnTo>
                  <a:pt x="3020" y="276330"/>
                </a:lnTo>
                <a:lnTo>
                  <a:pt x="1342" y="292359"/>
                </a:lnTo>
                <a:lnTo>
                  <a:pt x="597" y="339487"/>
                </a:lnTo>
                <a:lnTo>
                  <a:pt x="0" y="53149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674"/>
          <p:cNvSpPr/>
          <p:nvPr/>
        </p:nvSpPr>
        <p:spPr>
          <a:xfrm>
            <a:off x="3466147" y="3463290"/>
            <a:ext cx="248604" cy="17146"/>
          </a:xfrm>
          <a:custGeom>
            <a:avLst/>
            <a:gdLst/>
            <a:ahLst/>
            <a:cxnLst/>
            <a:rect l="0" t="0" r="0" b="0"/>
            <a:pathLst>
              <a:path w="248604" h="17146">
                <a:moveTo>
                  <a:pt x="0" y="17145"/>
                </a:moveTo>
                <a:lnTo>
                  <a:pt x="20151" y="17145"/>
                </a:lnTo>
                <a:lnTo>
                  <a:pt x="24864" y="16192"/>
                </a:lnTo>
                <a:lnTo>
                  <a:pt x="30863" y="14605"/>
                </a:lnTo>
                <a:lnTo>
                  <a:pt x="37721" y="12594"/>
                </a:lnTo>
                <a:lnTo>
                  <a:pt x="43245" y="11253"/>
                </a:lnTo>
                <a:lnTo>
                  <a:pt x="47879" y="10359"/>
                </a:lnTo>
                <a:lnTo>
                  <a:pt x="51923" y="9764"/>
                </a:lnTo>
                <a:lnTo>
                  <a:pt x="80366" y="4374"/>
                </a:lnTo>
                <a:lnTo>
                  <a:pt x="95487" y="2916"/>
                </a:lnTo>
                <a:lnTo>
                  <a:pt x="113188" y="1944"/>
                </a:lnTo>
                <a:lnTo>
                  <a:pt x="169043" y="384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675"/>
          <p:cNvSpPr/>
          <p:nvPr/>
        </p:nvSpPr>
        <p:spPr>
          <a:xfrm>
            <a:off x="3843337" y="3334702"/>
            <a:ext cx="342901" cy="308611"/>
          </a:xfrm>
          <a:custGeom>
            <a:avLst/>
            <a:gdLst/>
            <a:ahLst/>
            <a:cxnLst/>
            <a:rect l="0" t="0" r="0" b="0"/>
            <a:pathLst>
              <a:path w="342901" h="308611">
                <a:moveTo>
                  <a:pt x="0" y="0"/>
                </a:moveTo>
                <a:lnTo>
                  <a:pt x="13652" y="9102"/>
                </a:lnTo>
                <a:lnTo>
                  <a:pt x="20532" y="12735"/>
                </a:lnTo>
                <a:lnTo>
                  <a:pt x="27975" y="16110"/>
                </a:lnTo>
                <a:lnTo>
                  <a:pt x="35795" y="19313"/>
                </a:lnTo>
                <a:lnTo>
                  <a:pt x="43866" y="24305"/>
                </a:lnTo>
                <a:lnTo>
                  <a:pt x="52104" y="30491"/>
                </a:lnTo>
                <a:lnTo>
                  <a:pt x="66973" y="43079"/>
                </a:lnTo>
                <a:lnTo>
                  <a:pt x="76756" y="51849"/>
                </a:lnTo>
                <a:lnTo>
                  <a:pt x="82603" y="58378"/>
                </a:lnTo>
                <a:lnTo>
                  <a:pt x="89359" y="66541"/>
                </a:lnTo>
                <a:lnTo>
                  <a:pt x="96720" y="75794"/>
                </a:lnTo>
                <a:lnTo>
                  <a:pt x="105437" y="85772"/>
                </a:lnTo>
                <a:lnTo>
                  <a:pt x="115059" y="96233"/>
                </a:lnTo>
                <a:lnTo>
                  <a:pt x="141724" y="124081"/>
                </a:lnTo>
                <a:lnTo>
                  <a:pt x="148775" y="131298"/>
                </a:lnTo>
                <a:lnTo>
                  <a:pt x="157286" y="138967"/>
                </a:lnTo>
                <a:lnTo>
                  <a:pt x="166770" y="146937"/>
                </a:lnTo>
                <a:lnTo>
                  <a:pt x="176902" y="155108"/>
                </a:lnTo>
                <a:lnTo>
                  <a:pt x="185562" y="162460"/>
                </a:lnTo>
                <a:lnTo>
                  <a:pt x="193241" y="169267"/>
                </a:lnTo>
                <a:lnTo>
                  <a:pt x="200265" y="175710"/>
                </a:lnTo>
                <a:lnTo>
                  <a:pt x="208757" y="184768"/>
                </a:lnTo>
                <a:lnTo>
                  <a:pt x="218229" y="195568"/>
                </a:lnTo>
                <a:lnTo>
                  <a:pt x="236056" y="216459"/>
                </a:lnTo>
                <a:lnTo>
                  <a:pt x="247154" y="228919"/>
                </a:lnTo>
                <a:lnTo>
                  <a:pt x="265421" y="247792"/>
                </a:lnTo>
                <a:lnTo>
                  <a:pt x="276959" y="259492"/>
                </a:lnTo>
                <a:lnTo>
                  <a:pt x="286558" y="268245"/>
                </a:lnTo>
                <a:lnTo>
                  <a:pt x="294861" y="275033"/>
                </a:lnTo>
                <a:lnTo>
                  <a:pt x="302301" y="280510"/>
                </a:lnTo>
                <a:lnTo>
                  <a:pt x="309167" y="285114"/>
                </a:lnTo>
                <a:lnTo>
                  <a:pt x="315649" y="289136"/>
                </a:lnTo>
                <a:lnTo>
                  <a:pt x="321875" y="292770"/>
                </a:lnTo>
                <a:lnTo>
                  <a:pt x="326026" y="296145"/>
                </a:lnTo>
                <a:lnTo>
                  <a:pt x="328793" y="299348"/>
                </a:lnTo>
                <a:lnTo>
                  <a:pt x="342900" y="3086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676"/>
          <p:cNvSpPr/>
          <p:nvPr/>
        </p:nvSpPr>
        <p:spPr>
          <a:xfrm>
            <a:off x="3843337" y="3386137"/>
            <a:ext cx="377191" cy="240031"/>
          </a:xfrm>
          <a:custGeom>
            <a:avLst/>
            <a:gdLst/>
            <a:ahLst/>
            <a:cxnLst/>
            <a:rect l="0" t="0" r="0" b="0"/>
            <a:pathLst>
              <a:path w="377191" h="240031">
                <a:moveTo>
                  <a:pt x="377190" y="0"/>
                </a:moveTo>
                <a:lnTo>
                  <a:pt x="368088" y="13653"/>
                </a:lnTo>
                <a:lnTo>
                  <a:pt x="364455" y="18627"/>
                </a:lnTo>
                <a:lnTo>
                  <a:pt x="361080" y="22895"/>
                </a:lnTo>
                <a:lnTo>
                  <a:pt x="354790" y="30178"/>
                </a:lnTo>
                <a:lnTo>
                  <a:pt x="348819" y="36590"/>
                </a:lnTo>
                <a:lnTo>
                  <a:pt x="345894" y="40586"/>
                </a:lnTo>
                <a:lnTo>
                  <a:pt x="342991" y="45155"/>
                </a:lnTo>
                <a:lnTo>
                  <a:pt x="340103" y="50106"/>
                </a:lnTo>
                <a:lnTo>
                  <a:pt x="335321" y="54359"/>
                </a:lnTo>
                <a:lnTo>
                  <a:pt x="329274" y="58147"/>
                </a:lnTo>
                <a:lnTo>
                  <a:pt x="322387" y="61625"/>
                </a:lnTo>
                <a:lnTo>
                  <a:pt x="312079" y="67753"/>
                </a:lnTo>
                <a:lnTo>
                  <a:pt x="285387" y="84723"/>
                </a:lnTo>
                <a:lnTo>
                  <a:pt x="264553" y="96487"/>
                </a:lnTo>
                <a:lnTo>
                  <a:pt x="189193" y="136539"/>
                </a:lnTo>
                <a:lnTo>
                  <a:pt x="171849" y="146271"/>
                </a:lnTo>
                <a:lnTo>
                  <a:pt x="157429" y="154664"/>
                </a:lnTo>
                <a:lnTo>
                  <a:pt x="141148" y="163117"/>
                </a:lnTo>
                <a:lnTo>
                  <a:pt x="123626" y="171610"/>
                </a:lnTo>
                <a:lnTo>
                  <a:pt x="105277" y="180129"/>
                </a:lnTo>
                <a:lnTo>
                  <a:pt x="91140" y="187713"/>
                </a:lnTo>
                <a:lnTo>
                  <a:pt x="79810" y="194675"/>
                </a:lnTo>
                <a:lnTo>
                  <a:pt x="70352" y="201221"/>
                </a:lnTo>
                <a:lnTo>
                  <a:pt x="62141" y="206537"/>
                </a:lnTo>
                <a:lnTo>
                  <a:pt x="54763" y="211034"/>
                </a:lnTo>
                <a:lnTo>
                  <a:pt x="47938" y="214985"/>
                </a:lnTo>
                <a:lnTo>
                  <a:pt x="37816" y="219374"/>
                </a:lnTo>
                <a:lnTo>
                  <a:pt x="33783" y="220544"/>
                </a:lnTo>
                <a:lnTo>
                  <a:pt x="26762" y="224385"/>
                </a:lnTo>
                <a:lnTo>
                  <a:pt x="20467" y="229267"/>
                </a:lnTo>
                <a:lnTo>
                  <a:pt x="14494" y="234611"/>
                </a:lnTo>
                <a:lnTo>
                  <a:pt x="11568" y="236418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677"/>
          <p:cNvSpPr/>
          <p:nvPr/>
        </p:nvSpPr>
        <p:spPr>
          <a:xfrm>
            <a:off x="1503044" y="3660467"/>
            <a:ext cx="994411" cy="77144"/>
          </a:xfrm>
          <a:custGeom>
            <a:avLst/>
            <a:gdLst/>
            <a:ahLst/>
            <a:cxnLst/>
            <a:rect l="0" t="0" r="0" b="0"/>
            <a:pathLst>
              <a:path w="994411" h="77144">
                <a:moveTo>
                  <a:pt x="0" y="77143"/>
                </a:moveTo>
                <a:lnTo>
                  <a:pt x="13653" y="68041"/>
                </a:lnTo>
                <a:lnTo>
                  <a:pt x="19580" y="65360"/>
                </a:lnTo>
                <a:lnTo>
                  <a:pt x="25436" y="63573"/>
                </a:lnTo>
                <a:lnTo>
                  <a:pt x="42737" y="61586"/>
                </a:lnTo>
                <a:lnTo>
                  <a:pt x="58019" y="61057"/>
                </a:lnTo>
                <a:lnTo>
                  <a:pt x="75827" y="60704"/>
                </a:lnTo>
                <a:lnTo>
                  <a:pt x="148954" y="55232"/>
                </a:lnTo>
                <a:lnTo>
                  <a:pt x="317925" y="40747"/>
                </a:lnTo>
                <a:lnTo>
                  <a:pt x="373075" y="37154"/>
                </a:lnTo>
                <a:lnTo>
                  <a:pt x="394450" y="36196"/>
                </a:lnTo>
                <a:lnTo>
                  <a:pt x="641036" y="20962"/>
                </a:lnTo>
                <a:lnTo>
                  <a:pt x="670245" y="19687"/>
                </a:lnTo>
                <a:lnTo>
                  <a:pt x="698290" y="17884"/>
                </a:lnTo>
                <a:lnTo>
                  <a:pt x="773956" y="11747"/>
                </a:lnTo>
                <a:lnTo>
                  <a:pt x="808166" y="9978"/>
                </a:lnTo>
                <a:lnTo>
                  <a:pt x="825480" y="8554"/>
                </a:lnTo>
                <a:lnTo>
                  <a:pt x="877894" y="2951"/>
                </a:lnTo>
                <a:lnTo>
                  <a:pt x="902620" y="1306"/>
                </a:lnTo>
                <a:lnTo>
                  <a:pt x="925675" y="575"/>
                </a:lnTo>
                <a:lnTo>
                  <a:pt x="975747" y="41"/>
                </a:lnTo>
                <a:lnTo>
                  <a:pt x="990724" y="0"/>
                </a:lnTo>
                <a:lnTo>
                  <a:pt x="991953" y="949"/>
                </a:lnTo>
                <a:lnTo>
                  <a:pt x="992772" y="2535"/>
                </a:lnTo>
                <a:lnTo>
                  <a:pt x="994410" y="856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678"/>
          <p:cNvSpPr/>
          <p:nvPr/>
        </p:nvSpPr>
        <p:spPr>
          <a:xfrm>
            <a:off x="1871662" y="3772610"/>
            <a:ext cx="600076" cy="289415"/>
          </a:xfrm>
          <a:custGeom>
            <a:avLst/>
            <a:gdLst/>
            <a:ahLst/>
            <a:cxnLst/>
            <a:rect l="0" t="0" r="0" b="0"/>
            <a:pathLst>
              <a:path w="600076" h="289415">
                <a:moveTo>
                  <a:pt x="0" y="76442"/>
                </a:moveTo>
                <a:lnTo>
                  <a:pt x="18203" y="71891"/>
                </a:lnTo>
                <a:lnTo>
                  <a:pt x="29680" y="67117"/>
                </a:lnTo>
                <a:lnTo>
                  <a:pt x="34074" y="64510"/>
                </a:lnTo>
                <a:lnTo>
                  <a:pt x="44037" y="61614"/>
                </a:lnTo>
                <a:lnTo>
                  <a:pt x="55767" y="59375"/>
                </a:lnTo>
                <a:lnTo>
                  <a:pt x="70505" y="55204"/>
                </a:lnTo>
                <a:lnTo>
                  <a:pt x="94868" y="47501"/>
                </a:lnTo>
                <a:lnTo>
                  <a:pt x="120184" y="39186"/>
                </a:lnTo>
                <a:lnTo>
                  <a:pt x="138225" y="34460"/>
                </a:lnTo>
                <a:lnTo>
                  <a:pt x="191291" y="21588"/>
                </a:lnTo>
                <a:lnTo>
                  <a:pt x="218015" y="16061"/>
                </a:lnTo>
                <a:lnTo>
                  <a:pt x="243451" y="11422"/>
                </a:lnTo>
                <a:lnTo>
                  <a:pt x="268028" y="7378"/>
                </a:lnTo>
                <a:lnTo>
                  <a:pt x="288223" y="4682"/>
                </a:lnTo>
                <a:lnTo>
                  <a:pt x="305496" y="2885"/>
                </a:lnTo>
                <a:lnTo>
                  <a:pt x="320822" y="1687"/>
                </a:lnTo>
                <a:lnTo>
                  <a:pt x="336753" y="887"/>
                </a:lnTo>
                <a:lnTo>
                  <a:pt x="369696" y="0"/>
                </a:lnTo>
                <a:lnTo>
                  <a:pt x="382671" y="716"/>
                </a:lnTo>
                <a:lnTo>
                  <a:pt x="393227" y="2145"/>
                </a:lnTo>
                <a:lnTo>
                  <a:pt x="410035" y="5321"/>
                </a:lnTo>
                <a:lnTo>
                  <a:pt x="423855" y="6733"/>
                </a:lnTo>
                <a:lnTo>
                  <a:pt x="433807" y="9900"/>
                </a:lnTo>
                <a:lnTo>
                  <a:pt x="437795" y="12079"/>
                </a:lnTo>
                <a:lnTo>
                  <a:pt x="440454" y="14483"/>
                </a:lnTo>
                <a:lnTo>
                  <a:pt x="442226" y="17039"/>
                </a:lnTo>
                <a:lnTo>
                  <a:pt x="443407" y="19695"/>
                </a:lnTo>
                <a:lnTo>
                  <a:pt x="442290" y="23371"/>
                </a:lnTo>
                <a:lnTo>
                  <a:pt x="439640" y="27726"/>
                </a:lnTo>
                <a:lnTo>
                  <a:pt x="435968" y="32535"/>
                </a:lnTo>
                <a:lnTo>
                  <a:pt x="432568" y="37646"/>
                </a:lnTo>
                <a:lnTo>
                  <a:pt x="429349" y="42958"/>
                </a:lnTo>
                <a:lnTo>
                  <a:pt x="426250" y="48404"/>
                </a:lnTo>
                <a:lnTo>
                  <a:pt x="421326" y="53940"/>
                </a:lnTo>
                <a:lnTo>
                  <a:pt x="415187" y="59536"/>
                </a:lnTo>
                <a:lnTo>
                  <a:pt x="408236" y="65171"/>
                </a:lnTo>
                <a:lnTo>
                  <a:pt x="393125" y="75596"/>
                </a:lnTo>
                <a:lnTo>
                  <a:pt x="348395" y="104958"/>
                </a:lnTo>
                <a:lnTo>
                  <a:pt x="323703" y="122123"/>
                </a:lnTo>
                <a:lnTo>
                  <a:pt x="273408" y="158975"/>
                </a:lnTo>
                <a:lnTo>
                  <a:pt x="252757" y="175279"/>
                </a:lnTo>
                <a:lnTo>
                  <a:pt x="235180" y="189958"/>
                </a:lnTo>
                <a:lnTo>
                  <a:pt x="199858" y="221202"/>
                </a:lnTo>
                <a:lnTo>
                  <a:pt x="193246" y="227241"/>
                </a:lnTo>
                <a:lnTo>
                  <a:pt x="188838" y="232220"/>
                </a:lnTo>
                <a:lnTo>
                  <a:pt x="183941" y="240292"/>
                </a:lnTo>
                <a:lnTo>
                  <a:pt x="181764" y="247054"/>
                </a:lnTo>
                <a:lnTo>
                  <a:pt x="180797" y="253235"/>
                </a:lnTo>
                <a:lnTo>
                  <a:pt x="180367" y="259157"/>
                </a:lnTo>
                <a:lnTo>
                  <a:pt x="181204" y="262069"/>
                </a:lnTo>
                <a:lnTo>
                  <a:pt x="184675" y="267846"/>
                </a:lnTo>
                <a:lnTo>
                  <a:pt x="194473" y="273588"/>
                </a:lnTo>
                <a:lnTo>
                  <a:pt x="207400" y="278362"/>
                </a:lnTo>
                <a:lnTo>
                  <a:pt x="219495" y="280484"/>
                </a:lnTo>
                <a:lnTo>
                  <a:pt x="238841" y="283967"/>
                </a:lnTo>
                <a:lnTo>
                  <a:pt x="250667" y="286230"/>
                </a:lnTo>
                <a:lnTo>
                  <a:pt x="261409" y="287738"/>
                </a:lnTo>
                <a:lnTo>
                  <a:pt x="271428" y="288744"/>
                </a:lnTo>
                <a:lnTo>
                  <a:pt x="280964" y="289414"/>
                </a:lnTo>
                <a:lnTo>
                  <a:pt x="293989" y="288908"/>
                </a:lnTo>
                <a:lnTo>
                  <a:pt x="309340" y="287619"/>
                </a:lnTo>
                <a:lnTo>
                  <a:pt x="326242" y="285807"/>
                </a:lnTo>
                <a:lnTo>
                  <a:pt x="427393" y="278705"/>
                </a:lnTo>
                <a:lnTo>
                  <a:pt x="478560" y="275874"/>
                </a:lnTo>
                <a:lnTo>
                  <a:pt x="600075" y="26503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679"/>
          <p:cNvSpPr/>
          <p:nvPr/>
        </p:nvSpPr>
        <p:spPr>
          <a:xfrm>
            <a:off x="2908935" y="3643941"/>
            <a:ext cx="1525906" cy="42235"/>
          </a:xfrm>
          <a:custGeom>
            <a:avLst/>
            <a:gdLst/>
            <a:ahLst/>
            <a:cxnLst/>
            <a:rect l="0" t="0" r="0" b="0"/>
            <a:pathLst>
              <a:path w="1525906" h="42235">
                <a:moveTo>
                  <a:pt x="0" y="7944"/>
                </a:moveTo>
                <a:lnTo>
                  <a:pt x="56741" y="7944"/>
                </a:lnTo>
                <a:lnTo>
                  <a:pt x="69259" y="6991"/>
                </a:lnTo>
                <a:lnTo>
                  <a:pt x="106029" y="3393"/>
                </a:lnTo>
                <a:lnTo>
                  <a:pt x="140786" y="3698"/>
                </a:lnTo>
                <a:lnTo>
                  <a:pt x="156722" y="5113"/>
                </a:lnTo>
                <a:lnTo>
                  <a:pt x="179729" y="5104"/>
                </a:lnTo>
                <a:lnTo>
                  <a:pt x="207449" y="4146"/>
                </a:lnTo>
                <a:lnTo>
                  <a:pt x="238312" y="2555"/>
                </a:lnTo>
                <a:lnTo>
                  <a:pt x="295463" y="786"/>
                </a:lnTo>
                <a:lnTo>
                  <a:pt x="383729" y="0"/>
                </a:lnTo>
                <a:lnTo>
                  <a:pt x="653447" y="510"/>
                </a:lnTo>
                <a:lnTo>
                  <a:pt x="809216" y="4005"/>
                </a:lnTo>
                <a:lnTo>
                  <a:pt x="923531" y="8733"/>
                </a:lnTo>
                <a:lnTo>
                  <a:pt x="1010533" y="14010"/>
                </a:lnTo>
                <a:lnTo>
                  <a:pt x="1275458" y="33682"/>
                </a:lnTo>
                <a:lnTo>
                  <a:pt x="1304647" y="36532"/>
                </a:lnTo>
                <a:lnTo>
                  <a:pt x="1337443" y="38433"/>
                </a:lnTo>
                <a:lnTo>
                  <a:pt x="1372641" y="39700"/>
                </a:lnTo>
                <a:lnTo>
                  <a:pt x="1525905" y="4223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680"/>
          <p:cNvSpPr/>
          <p:nvPr/>
        </p:nvSpPr>
        <p:spPr>
          <a:xfrm>
            <a:off x="3586162" y="3799196"/>
            <a:ext cx="582931" cy="298459"/>
          </a:xfrm>
          <a:custGeom>
            <a:avLst/>
            <a:gdLst/>
            <a:ahLst/>
            <a:cxnLst/>
            <a:rect l="0" t="0" r="0" b="0"/>
            <a:pathLst>
              <a:path w="582931" h="298459">
                <a:moveTo>
                  <a:pt x="0" y="32711"/>
                </a:moveTo>
                <a:lnTo>
                  <a:pt x="13652" y="28160"/>
                </a:lnTo>
                <a:lnTo>
                  <a:pt x="27975" y="25926"/>
                </a:lnTo>
                <a:lnTo>
                  <a:pt x="44819" y="23981"/>
                </a:lnTo>
                <a:lnTo>
                  <a:pt x="54644" y="22128"/>
                </a:lnTo>
                <a:lnTo>
                  <a:pt x="65004" y="19941"/>
                </a:lnTo>
                <a:lnTo>
                  <a:pt x="74769" y="18482"/>
                </a:lnTo>
                <a:lnTo>
                  <a:pt x="84136" y="17510"/>
                </a:lnTo>
                <a:lnTo>
                  <a:pt x="93238" y="16862"/>
                </a:lnTo>
                <a:lnTo>
                  <a:pt x="104069" y="15478"/>
                </a:lnTo>
                <a:lnTo>
                  <a:pt x="116051" y="13602"/>
                </a:lnTo>
                <a:lnTo>
                  <a:pt x="128803" y="11399"/>
                </a:lnTo>
                <a:lnTo>
                  <a:pt x="151591" y="8978"/>
                </a:lnTo>
                <a:lnTo>
                  <a:pt x="215011" y="3748"/>
                </a:lnTo>
                <a:lnTo>
                  <a:pt x="246211" y="1972"/>
                </a:lnTo>
                <a:lnTo>
                  <a:pt x="303737" y="0"/>
                </a:lnTo>
                <a:lnTo>
                  <a:pt x="329174" y="426"/>
                </a:lnTo>
                <a:lnTo>
                  <a:pt x="352799" y="1663"/>
                </a:lnTo>
                <a:lnTo>
                  <a:pt x="392067" y="4624"/>
                </a:lnTo>
                <a:lnTo>
                  <a:pt x="415869" y="5941"/>
                </a:lnTo>
                <a:lnTo>
                  <a:pt x="432798" y="9066"/>
                </a:lnTo>
                <a:lnTo>
                  <a:pt x="445720" y="13629"/>
                </a:lnTo>
                <a:lnTo>
                  <a:pt x="458349" y="21554"/>
                </a:lnTo>
                <a:lnTo>
                  <a:pt x="465013" y="27117"/>
                </a:lnTo>
                <a:lnTo>
                  <a:pt x="466218" y="29935"/>
                </a:lnTo>
                <a:lnTo>
                  <a:pt x="466070" y="32765"/>
                </a:lnTo>
                <a:lnTo>
                  <a:pt x="465019" y="35604"/>
                </a:lnTo>
                <a:lnTo>
                  <a:pt x="462412" y="38450"/>
                </a:lnTo>
                <a:lnTo>
                  <a:pt x="449643" y="47006"/>
                </a:lnTo>
                <a:lnTo>
                  <a:pt x="439236" y="52717"/>
                </a:lnTo>
                <a:lnTo>
                  <a:pt x="413565" y="65838"/>
                </a:lnTo>
                <a:lnTo>
                  <a:pt x="403346" y="70036"/>
                </a:lnTo>
                <a:lnTo>
                  <a:pt x="392722" y="73787"/>
                </a:lnTo>
                <a:lnTo>
                  <a:pt x="381830" y="77240"/>
                </a:lnTo>
                <a:lnTo>
                  <a:pt x="369806" y="82400"/>
                </a:lnTo>
                <a:lnTo>
                  <a:pt x="357027" y="88697"/>
                </a:lnTo>
                <a:lnTo>
                  <a:pt x="343745" y="95753"/>
                </a:lnTo>
                <a:lnTo>
                  <a:pt x="330129" y="102361"/>
                </a:lnTo>
                <a:lnTo>
                  <a:pt x="316288" y="108672"/>
                </a:lnTo>
                <a:lnTo>
                  <a:pt x="302299" y="114784"/>
                </a:lnTo>
                <a:lnTo>
                  <a:pt x="287258" y="120764"/>
                </a:lnTo>
                <a:lnTo>
                  <a:pt x="255305" y="132488"/>
                </a:lnTo>
                <a:lnTo>
                  <a:pt x="236879" y="140187"/>
                </a:lnTo>
                <a:lnTo>
                  <a:pt x="216974" y="149129"/>
                </a:lnTo>
                <a:lnTo>
                  <a:pt x="196085" y="158901"/>
                </a:lnTo>
                <a:lnTo>
                  <a:pt x="179300" y="166368"/>
                </a:lnTo>
                <a:lnTo>
                  <a:pt x="165253" y="172298"/>
                </a:lnTo>
                <a:lnTo>
                  <a:pt x="153031" y="177204"/>
                </a:lnTo>
                <a:lnTo>
                  <a:pt x="143931" y="183333"/>
                </a:lnTo>
                <a:lnTo>
                  <a:pt x="136911" y="190275"/>
                </a:lnTo>
                <a:lnTo>
                  <a:pt x="131280" y="197761"/>
                </a:lnTo>
                <a:lnTo>
                  <a:pt x="127525" y="204657"/>
                </a:lnTo>
                <a:lnTo>
                  <a:pt x="125022" y="211159"/>
                </a:lnTo>
                <a:lnTo>
                  <a:pt x="123353" y="217399"/>
                </a:lnTo>
                <a:lnTo>
                  <a:pt x="123192" y="222512"/>
                </a:lnTo>
                <a:lnTo>
                  <a:pt x="124039" y="226872"/>
                </a:lnTo>
                <a:lnTo>
                  <a:pt x="125555" y="230732"/>
                </a:lnTo>
                <a:lnTo>
                  <a:pt x="130376" y="234257"/>
                </a:lnTo>
                <a:lnTo>
                  <a:pt x="145892" y="240715"/>
                </a:lnTo>
                <a:lnTo>
                  <a:pt x="171498" y="249705"/>
                </a:lnTo>
                <a:lnTo>
                  <a:pt x="181007" y="252621"/>
                </a:lnTo>
                <a:lnTo>
                  <a:pt x="201733" y="258402"/>
                </a:lnTo>
                <a:lnTo>
                  <a:pt x="213546" y="260324"/>
                </a:lnTo>
                <a:lnTo>
                  <a:pt x="226184" y="261606"/>
                </a:lnTo>
                <a:lnTo>
                  <a:pt x="239372" y="262460"/>
                </a:lnTo>
                <a:lnTo>
                  <a:pt x="393625" y="275809"/>
                </a:lnTo>
                <a:lnTo>
                  <a:pt x="582930" y="29845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681"/>
          <p:cNvSpPr/>
          <p:nvPr/>
        </p:nvSpPr>
        <p:spPr>
          <a:xfrm>
            <a:off x="1777364" y="4269104"/>
            <a:ext cx="325756" cy="325757"/>
          </a:xfrm>
          <a:custGeom>
            <a:avLst/>
            <a:gdLst/>
            <a:ahLst/>
            <a:cxnLst/>
            <a:rect l="0" t="0" r="0" b="0"/>
            <a:pathLst>
              <a:path w="325756" h="325757">
                <a:moveTo>
                  <a:pt x="0" y="0"/>
                </a:moveTo>
                <a:lnTo>
                  <a:pt x="11932" y="23864"/>
                </a:lnTo>
                <a:lnTo>
                  <a:pt x="15575" y="29245"/>
                </a:lnTo>
                <a:lnTo>
                  <a:pt x="19909" y="34737"/>
                </a:lnTo>
                <a:lnTo>
                  <a:pt x="24703" y="40303"/>
                </a:lnTo>
                <a:lnTo>
                  <a:pt x="28851" y="46871"/>
                </a:lnTo>
                <a:lnTo>
                  <a:pt x="32569" y="54108"/>
                </a:lnTo>
                <a:lnTo>
                  <a:pt x="36000" y="61790"/>
                </a:lnTo>
                <a:lnTo>
                  <a:pt x="41145" y="68816"/>
                </a:lnTo>
                <a:lnTo>
                  <a:pt x="47433" y="75405"/>
                </a:lnTo>
                <a:lnTo>
                  <a:pt x="54482" y="81702"/>
                </a:lnTo>
                <a:lnTo>
                  <a:pt x="60134" y="87806"/>
                </a:lnTo>
                <a:lnTo>
                  <a:pt x="64855" y="93780"/>
                </a:lnTo>
                <a:lnTo>
                  <a:pt x="68954" y="99668"/>
                </a:lnTo>
                <a:lnTo>
                  <a:pt x="78589" y="108750"/>
                </a:lnTo>
                <a:lnTo>
                  <a:pt x="83825" y="112505"/>
                </a:lnTo>
                <a:lnTo>
                  <a:pt x="92183" y="121757"/>
                </a:lnTo>
                <a:lnTo>
                  <a:pt x="95746" y="126892"/>
                </a:lnTo>
                <a:lnTo>
                  <a:pt x="100026" y="132220"/>
                </a:lnTo>
                <a:lnTo>
                  <a:pt x="104784" y="137677"/>
                </a:lnTo>
                <a:lnTo>
                  <a:pt x="109861" y="143220"/>
                </a:lnTo>
                <a:lnTo>
                  <a:pt x="118961" y="151678"/>
                </a:lnTo>
                <a:lnTo>
                  <a:pt x="155263" y="183478"/>
                </a:lnTo>
                <a:lnTo>
                  <a:pt x="172511" y="199338"/>
                </a:lnTo>
                <a:lnTo>
                  <a:pt x="180730" y="206235"/>
                </a:lnTo>
                <a:lnTo>
                  <a:pt x="189067" y="212738"/>
                </a:lnTo>
                <a:lnTo>
                  <a:pt x="197482" y="218978"/>
                </a:lnTo>
                <a:lnTo>
                  <a:pt x="204997" y="225043"/>
                </a:lnTo>
                <a:lnTo>
                  <a:pt x="211913" y="230991"/>
                </a:lnTo>
                <a:lnTo>
                  <a:pt x="218428" y="236862"/>
                </a:lnTo>
                <a:lnTo>
                  <a:pt x="224676" y="241728"/>
                </a:lnTo>
                <a:lnTo>
                  <a:pt x="230747" y="245925"/>
                </a:lnTo>
                <a:lnTo>
                  <a:pt x="236699" y="249675"/>
                </a:lnTo>
                <a:lnTo>
                  <a:pt x="242572" y="254080"/>
                </a:lnTo>
                <a:lnTo>
                  <a:pt x="248392" y="258922"/>
                </a:lnTo>
                <a:lnTo>
                  <a:pt x="254178" y="264055"/>
                </a:lnTo>
                <a:lnTo>
                  <a:pt x="259939" y="268429"/>
                </a:lnTo>
                <a:lnTo>
                  <a:pt x="265686" y="272298"/>
                </a:lnTo>
                <a:lnTo>
                  <a:pt x="271421" y="275830"/>
                </a:lnTo>
                <a:lnTo>
                  <a:pt x="280335" y="282294"/>
                </a:lnTo>
                <a:lnTo>
                  <a:pt x="288423" y="288341"/>
                </a:lnTo>
                <a:lnTo>
                  <a:pt x="298368" y="294205"/>
                </a:lnTo>
                <a:lnTo>
                  <a:pt x="301782" y="297102"/>
                </a:lnTo>
                <a:lnTo>
                  <a:pt x="304058" y="299986"/>
                </a:lnTo>
                <a:lnTo>
                  <a:pt x="305576" y="302860"/>
                </a:lnTo>
                <a:lnTo>
                  <a:pt x="307540" y="304778"/>
                </a:lnTo>
                <a:lnTo>
                  <a:pt x="309802" y="306055"/>
                </a:lnTo>
                <a:lnTo>
                  <a:pt x="312262" y="306907"/>
                </a:lnTo>
                <a:lnTo>
                  <a:pt x="317536" y="310393"/>
                </a:lnTo>
                <a:lnTo>
                  <a:pt x="324132" y="315842"/>
                </a:lnTo>
                <a:lnTo>
                  <a:pt x="324673" y="317241"/>
                </a:lnTo>
                <a:lnTo>
                  <a:pt x="325755" y="32575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682"/>
          <p:cNvSpPr/>
          <p:nvPr/>
        </p:nvSpPr>
        <p:spPr>
          <a:xfrm>
            <a:off x="1905952" y="4337685"/>
            <a:ext cx="334328" cy="497206"/>
          </a:xfrm>
          <a:custGeom>
            <a:avLst/>
            <a:gdLst/>
            <a:ahLst/>
            <a:cxnLst/>
            <a:rect l="0" t="0" r="0" b="0"/>
            <a:pathLst>
              <a:path w="334328" h="497206">
                <a:moveTo>
                  <a:pt x="334327" y="0"/>
                </a:moveTo>
                <a:lnTo>
                  <a:pt x="317845" y="32965"/>
                </a:lnTo>
                <a:lnTo>
                  <a:pt x="310957" y="44837"/>
                </a:lnTo>
                <a:lnTo>
                  <a:pt x="293143" y="73267"/>
                </a:lnTo>
                <a:lnTo>
                  <a:pt x="237347" y="158208"/>
                </a:lnTo>
                <a:lnTo>
                  <a:pt x="230622" y="167384"/>
                </a:lnTo>
                <a:lnTo>
                  <a:pt x="224233" y="175407"/>
                </a:lnTo>
                <a:lnTo>
                  <a:pt x="218068" y="182660"/>
                </a:lnTo>
                <a:lnTo>
                  <a:pt x="212054" y="190354"/>
                </a:lnTo>
                <a:lnTo>
                  <a:pt x="206139" y="198340"/>
                </a:lnTo>
                <a:lnTo>
                  <a:pt x="200291" y="206521"/>
                </a:lnTo>
                <a:lnTo>
                  <a:pt x="191630" y="217691"/>
                </a:lnTo>
                <a:lnTo>
                  <a:pt x="159544" y="257858"/>
                </a:lnTo>
                <a:lnTo>
                  <a:pt x="151130" y="269060"/>
                </a:lnTo>
                <a:lnTo>
                  <a:pt x="143616" y="279386"/>
                </a:lnTo>
                <a:lnTo>
                  <a:pt x="125107" y="306098"/>
                </a:lnTo>
                <a:lnTo>
                  <a:pt x="114837" y="321224"/>
                </a:lnTo>
                <a:lnTo>
                  <a:pt x="107038" y="334164"/>
                </a:lnTo>
                <a:lnTo>
                  <a:pt x="100886" y="345648"/>
                </a:lnTo>
                <a:lnTo>
                  <a:pt x="95832" y="356162"/>
                </a:lnTo>
                <a:lnTo>
                  <a:pt x="88653" y="366982"/>
                </a:lnTo>
                <a:lnTo>
                  <a:pt x="80057" y="378004"/>
                </a:lnTo>
                <a:lnTo>
                  <a:pt x="70516" y="389162"/>
                </a:lnTo>
                <a:lnTo>
                  <a:pt x="62251" y="400411"/>
                </a:lnTo>
                <a:lnTo>
                  <a:pt x="0" y="49720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683"/>
          <p:cNvSpPr/>
          <p:nvPr/>
        </p:nvSpPr>
        <p:spPr>
          <a:xfrm>
            <a:off x="2291714" y="4457700"/>
            <a:ext cx="377191" cy="42863"/>
          </a:xfrm>
          <a:custGeom>
            <a:avLst/>
            <a:gdLst/>
            <a:ahLst/>
            <a:cxnLst/>
            <a:rect l="0" t="0" r="0" b="0"/>
            <a:pathLst>
              <a:path w="377191" h="42863">
                <a:moveTo>
                  <a:pt x="0" y="42862"/>
                </a:moveTo>
                <a:lnTo>
                  <a:pt x="27305" y="38312"/>
                </a:lnTo>
                <a:lnTo>
                  <a:pt x="37719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684"/>
          <p:cNvSpPr/>
          <p:nvPr/>
        </p:nvSpPr>
        <p:spPr>
          <a:xfrm>
            <a:off x="2317432" y="4517707"/>
            <a:ext cx="325756" cy="42864"/>
          </a:xfrm>
          <a:custGeom>
            <a:avLst/>
            <a:gdLst/>
            <a:ahLst/>
            <a:cxnLst/>
            <a:rect l="0" t="0" r="0" b="0"/>
            <a:pathLst>
              <a:path w="325756" h="42864">
                <a:moveTo>
                  <a:pt x="0" y="42863"/>
                </a:moveTo>
                <a:lnTo>
                  <a:pt x="23863" y="30931"/>
                </a:lnTo>
                <a:lnTo>
                  <a:pt x="32102" y="28241"/>
                </a:lnTo>
                <a:lnTo>
                  <a:pt x="42356" y="25495"/>
                </a:lnTo>
                <a:lnTo>
                  <a:pt x="53955" y="22711"/>
                </a:lnTo>
                <a:lnTo>
                  <a:pt x="64545" y="20856"/>
                </a:lnTo>
                <a:lnTo>
                  <a:pt x="74463" y="19619"/>
                </a:lnTo>
                <a:lnTo>
                  <a:pt x="83932" y="18794"/>
                </a:lnTo>
                <a:lnTo>
                  <a:pt x="133665" y="13083"/>
                </a:lnTo>
                <a:lnTo>
                  <a:pt x="169897" y="8037"/>
                </a:lnTo>
                <a:lnTo>
                  <a:pt x="200287" y="3572"/>
                </a:lnTo>
                <a:lnTo>
                  <a:pt x="209725" y="2382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685"/>
          <p:cNvSpPr/>
          <p:nvPr/>
        </p:nvSpPr>
        <p:spPr>
          <a:xfrm>
            <a:off x="2629675" y="4029259"/>
            <a:ext cx="577773" cy="553124"/>
          </a:xfrm>
          <a:custGeom>
            <a:avLst/>
            <a:gdLst/>
            <a:ahLst/>
            <a:cxnLst/>
            <a:rect l="0" t="0" r="0" b="0"/>
            <a:pathLst>
              <a:path w="577773" h="553124">
                <a:moveTo>
                  <a:pt x="4939" y="265563"/>
                </a:moveTo>
                <a:lnTo>
                  <a:pt x="389" y="256461"/>
                </a:lnTo>
                <a:lnTo>
                  <a:pt x="0" y="251875"/>
                </a:lnTo>
                <a:lnTo>
                  <a:pt x="2109" y="241700"/>
                </a:lnTo>
                <a:lnTo>
                  <a:pt x="6222" y="233367"/>
                </a:lnTo>
                <a:lnTo>
                  <a:pt x="21174" y="211155"/>
                </a:lnTo>
                <a:lnTo>
                  <a:pt x="31522" y="198202"/>
                </a:lnTo>
                <a:lnTo>
                  <a:pt x="42472" y="186095"/>
                </a:lnTo>
                <a:lnTo>
                  <a:pt x="53688" y="174364"/>
                </a:lnTo>
                <a:lnTo>
                  <a:pt x="70103" y="162801"/>
                </a:lnTo>
                <a:lnTo>
                  <a:pt x="79814" y="157049"/>
                </a:lnTo>
                <a:lnTo>
                  <a:pt x="95814" y="146548"/>
                </a:lnTo>
                <a:lnTo>
                  <a:pt x="184993" y="85790"/>
                </a:lnTo>
                <a:lnTo>
                  <a:pt x="197365" y="78087"/>
                </a:lnTo>
                <a:lnTo>
                  <a:pt x="209423" y="71046"/>
                </a:lnTo>
                <a:lnTo>
                  <a:pt x="221272" y="64448"/>
                </a:lnTo>
                <a:lnTo>
                  <a:pt x="244598" y="52036"/>
                </a:lnTo>
                <a:lnTo>
                  <a:pt x="256151" y="46060"/>
                </a:lnTo>
                <a:lnTo>
                  <a:pt x="267664" y="41122"/>
                </a:lnTo>
                <a:lnTo>
                  <a:pt x="279149" y="36878"/>
                </a:lnTo>
                <a:lnTo>
                  <a:pt x="290616" y="33097"/>
                </a:lnTo>
                <a:lnTo>
                  <a:pt x="305881" y="28671"/>
                </a:lnTo>
                <a:lnTo>
                  <a:pt x="374970" y="10419"/>
                </a:lnTo>
                <a:lnTo>
                  <a:pt x="388787" y="6884"/>
                </a:lnTo>
                <a:lnTo>
                  <a:pt x="401808" y="4528"/>
                </a:lnTo>
                <a:lnTo>
                  <a:pt x="414298" y="2958"/>
                </a:lnTo>
                <a:lnTo>
                  <a:pt x="426435" y="1910"/>
                </a:lnTo>
                <a:lnTo>
                  <a:pt x="438337" y="1212"/>
                </a:lnTo>
                <a:lnTo>
                  <a:pt x="461721" y="436"/>
                </a:lnTo>
                <a:lnTo>
                  <a:pt x="491755" y="0"/>
                </a:lnTo>
                <a:lnTo>
                  <a:pt x="507369" y="2437"/>
                </a:lnTo>
                <a:lnTo>
                  <a:pt x="521612" y="6696"/>
                </a:lnTo>
                <a:lnTo>
                  <a:pt x="537467" y="11763"/>
                </a:lnTo>
                <a:lnTo>
                  <a:pt x="551498" y="17191"/>
                </a:lnTo>
                <a:lnTo>
                  <a:pt x="557907" y="19972"/>
                </a:lnTo>
                <a:lnTo>
                  <a:pt x="562179" y="23730"/>
                </a:lnTo>
                <a:lnTo>
                  <a:pt x="565028" y="28141"/>
                </a:lnTo>
                <a:lnTo>
                  <a:pt x="571577" y="43451"/>
                </a:lnTo>
                <a:lnTo>
                  <a:pt x="575866" y="54452"/>
                </a:lnTo>
                <a:lnTo>
                  <a:pt x="577772" y="65691"/>
                </a:lnTo>
                <a:lnTo>
                  <a:pt x="576079" y="77036"/>
                </a:lnTo>
                <a:lnTo>
                  <a:pt x="569771" y="94133"/>
                </a:lnTo>
                <a:lnTo>
                  <a:pt x="567231" y="99841"/>
                </a:lnTo>
                <a:lnTo>
                  <a:pt x="556789" y="113804"/>
                </a:lnTo>
                <a:lnTo>
                  <a:pt x="542624" y="129535"/>
                </a:lnTo>
                <a:lnTo>
                  <a:pt x="526803" y="146051"/>
                </a:lnTo>
                <a:lnTo>
                  <a:pt x="513821" y="157313"/>
                </a:lnTo>
                <a:lnTo>
                  <a:pt x="497546" y="170537"/>
                </a:lnTo>
                <a:lnTo>
                  <a:pt x="390272" y="254753"/>
                </a:lnTo>
                <a:lnTo>
                  <a:pt x="377081" y="264071"/>
                </a:lnTo>
                <a:lnTo>
                  <a:pt x="363524" y="273141"/>
                </a:lnTo>
                <a:lnTo>
                  <a:pt x="349723" y="282045"/>
                </a:lnTo>
                <a:lnTo>
                  <a:pt x="293749" y="322418"/>
                </a:lnTo>
                <a:lnTo>
                  <a:pt x="257487" y="349187"/>
                </a:lnTo>
                <a:lnTo>
                  <a:pt x="228549" y="371795"/>
                </a:lnTo>
                <a:lnTo>
                  <a:pt x="204495" y="391629"/>
                </a:lnTo>
                <a:lnTo>
                  <a:pt x="183697" y="409615"/>
                </a:lnTo>
                <a:lnTo>
                  <a:pt x="168878" y="423510"/>
                </a:lnTo>
                <a:lnTo>
                  <a:pt x="158047" y="434678"/>
                </a:lnTo>
                <a:lnTo>
                  <a:pt x="149874" y="444029"/>
                </a:lnTo>
                <a:lnTo>
                  <a:pt x="138252" y="459499"/>
                </a:lnTo>
                <a:lnTo>
                  <a:pt x="129912" y="472725"/>
                </a:lnTo>
                <a:lnTo>
                  <a:pt x="123030" y="484953"/>
                </a:lnTo>
                <a:lnTo>
                  <a:pt x="121767" y="489928"/>
                </a:lnTo>
                <a:lnTo>
                  <a:pt x="121877" y="494197"/>
                </a:lnTo>
                <a:lnTo>
                  <a:pt x="124042" y="504756"/>
                </a:lnTo>
                <a:lnTo>
                  <a:pt x="124347" y="507893"/>
                </a:lnTo>
                <a:lnTo>
                  <a:pt x="129764" y="516458"/>
                </a:lnTo>
                <a:lnTo>
                  <a:pt x="144214" y="532928"/>
                </a:lnTo>
                <a:lnTo>
                  <a:pt x="147319" y="535246"/>
                </a:lnTo>
                <a:lnTo>
                  <a:pt x="153309" y="537822"/>
                </a:lnTo>
                <a:lnTo>
                  <a:pt x="166767" y="541507"/>
                </a:lnTo>
                <a:lnTo>
                  <a:pt x="183543" y="545367"/>
                </a:lnTo>
                <a:lnTo>
                  <a:pt x="206555" y="548493"/>
                </a:lnTo>
                <a:lnTo>
                  <a:pt x="229484" y="552600"/>
                </a:lnTo>
                <a:lnTo>
                  <a:pt x="245123" y="553123"/>
                </a:lnTo>
                <a:lnTo>
                  <a:pt x="263169" y="552520"/>
                </a:lnTo>
                <a:lnTo>
                  <a:pt x="282820" y="551165"/>
                </a:lnTo>
                <a:lnTo>
                  <a:pt x="327515" y="547120"/>
                </a:lnTo>
                <a:lnTo>
                  <a:pt x="369286" y="543099"/>
                </a:lnTo>
                <a:lnTo>
                  <a:pt x="394201" y="541313"/>
                </a:lnTo>
                <a:lnTo>
                  <a:pt x="414165" y="540518"/>
                </a:lnTo>
                <a:lnTo>
                  <a:pt x="423489" y="540307"/>
                </a:lnTo>
                <a:lnTo>
                  <a:pt x="433515" y="539213"/>
                </a:lnTo>
                <a:lnTo>
                  <a:pt x="444009" y="537531"/>
                </a:lnTo>
                <a:lnTo>
                  <a:pt x="454815" y="535458"/>
                </a:lnTo>
                <a:lnTo>
                  <a:pt x="464877" y="534075"/>
                </a:lnTo>
                <a:lnTo>
                  <a:pt x="474442" y="533154"/>
                </a:lnTo>
                <a:lnTo>
                  <a:pt x="496672" y="531675"/>
                </a:lnTo>
                <a:lnTo>
                  <a:pt x="499449" y="530601"/>
                </a:lnTo>
                <a:lnTo>
                  <a:pt x="502253" y="528932"/>
                </a:lnTo>
                <a:lnTo>
                  <a:pt x="519289" y="52273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686"/>
          <p:cNvSpPr/>
          <p:nvPr/>
        </p:nvSpPr>
        <p:spPr>
          <a:xfrm>
            <a:off x="3191827" y="4337685"/>
            <a:ext cx="188596" cy="17145"/>
          </a:xfrm>
          <a:custGeom>
            <a:avLst/>
            <a:gdLst/>
            <a:ahLst/>
            <a:cxnLst/>
            <a:rect l="0" t="0" r="0" b="0"/>
            <a:pathLst>
              <a:path w="188596" h="17145">
                <a:moveTo>
                  <a:pt x="0" y="17144"/>
                </a:moveTo>
                <a:lnTo>
                  <a:pt x="58776" y="17144"/>
                </a:lnTo>
                <a:lnTo>
                  <a:pt x="66807" y="16192"/>
                </a:lnTo>
                <a:lnTo>
                  <a:pt x="74065" y="14605"/>
                </a:lnTo>
                <a:lnTo>
                  <a:pt x="80809" y="12594"/>
                </a:lnTo>
                <a:lnTo>
                  <a:pt x="87210" y="11253"/>
                </a:lnTo>
                <a:lnTo>
                  <a:pt x="93383" y="10360"/>
                </a:lnTo>
                <a:lnTo>
                  <a:pt x="99403" y="9764"/>
                </a:lnTo>
                <a:lnTo>
                  <a:pt x="108178" y="8414"/>
                </a:lnTo>
                <a:lnTo>
                  <a:pt x="130629" y="4374"/>
                </a:lnTo>
                <a:lnTo>
                  <a:pt x="140426" y="2916"/>
                </a:lnTo>
                <a:lnTo>
                  <a:pt x="148862" y="1944"/>
                </a:lnTo>
                <a:lnTo>
                  <a:pt x="162364" y="864"/>
                </a:lnTo>
                <a:lnTo>
                  <a:pt x="171539" y="384"/>
                </a:lnTo>
                <a:lnTo>
                  <a:pt x="178792" y="170"/>
                </a:lnTo>
                <a:lnTo>
                  <a:pt x="18859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687"/>
          <p:cNvSpPr/>
          <p:nvPr/>
        </p:nvSpPr>
        <p:spPr>
          <a:xfrm>
            <a:off x="3620452" y="4106227"/>
            <a:ext cx="8574" cy="248603"/>
          </a:xfrm>
          <a:custGeom>
            <a:avLst/>
            <a:gdLst/>
            <a:ahLst/>
            <a:cxnLst/>
            <a:rect l="0" t="0" r="0" b="0"/>
            <a:pathLst>
              <a:path w="8574" h="248603">
                <a:moveTo>
                  <a:pt x="8573" y="0"/>
                </a:moveTo>
                <a:lnTo>
                  <a:pt x="4022" y="9102"/>
                </a:lnTo>
                <a:lnTo>
                  <a:pt x="2681" y="12735"/>
                </a:lnTo>
                <a:lnTo>
                  <a:pt x="1787" y="16110"/>
                </a:lnTo>
                <a:lnTo>
                  <a:pt x="1191" y="19313"/>
                </a:lnTo>
                <a:lnTo>
                  <a:pt x="1747" y="22400"/>
                </a:lnTo>
                <a:lnTo>
                  <a:pt x="3070" y="25411"/>
                </a:lnTo>
                <a:lnTo>
                  <a:pt x="4904" y="28371"/>
                </a:lnTo>
                <a:lnTo>
                  <a:pt x="5174" y="31296"/>
                </a:lnTo>
                <a:lnTo>
                  <a:pt x="4402" y="34199"/>
                </a:lnTo>
                <a:lnTo>
                  <a:pt x="2935" y="37087"/>
                </a:lnTo>
                <a:lnTo>
                  <a:pt x="1956" y="39965"/>
                </a:lnTo>
                <a:lnTo>
                  <a:pt x="1304" y="42836"/>
                </a:lnTo>
                <a:lnTo>
                  <a:pt x="869" y="45702"/>
                </a:lnTo>
                <a:lnTo>
                  <a:pt x="580" y="54281"/>
                </a:lnTo>
                <a:lnTo>
                  <a:pt x="51" y="123044"/>
                </a:lnTo>
                <a:lnTo>
                  <a:pt x="7" y="175941"/>
                </a:lnTo>
                <a:lnTo>
                  <a:pt x="957" y="183017"/>
                </a:lnTo>
                <a:lnTo>
                  <a:pt x="2543" y="190591"/>
                </a:lnTo>
                <a:lnTo>
                  <a:pt x="4553" y="198499"/>
                </a:lnTo>
                <a:lnTo>
                  <a:pt x="5892" y="204723"/>
                </a:lnTo>
                <a:lnTo>
                  <a:pt x="6786" y="209824"/>
                </a:lnTo>
                <a:lnTo>
                  <a:pt x="7381" y="214178"/>
                </a:lnTo>
                <a:lnTo>
                  <a:pt x="6826" y="218985"/>
                </a:lnTo>
                <a:lnTo>
                  <a:pt x="5503" y="224095"/>
                </a:lnTo>
                <a:lnTo>
                  <a:pt x="1631" y="235309"/>
                </a:lnTo>
                <a:lnTo>
                  <a:pt x="0" y="24860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688"/>
          <p:cNvSpPr/>
          <p:nvPr/>
        </p:nvSpPr>
        <p:spPr>
          <a:xfrm>
            <a:off x="3457575" y="4440554"/>
            <a:ext cx="420053" cy="34292"/>
          </a:xfrm>
          <a:custGeom>
            <a:avLst/>
            <a:gdLst/>
            <a:ahLst/>
            <a:cxnLst/>
            <a:rect l="0" t="0" r="0" b="0"/>
            <a:pathLst>
              <a:path w="420053" h="34292">
                <a:moveTo>
                  <a:pt x="0" y="34291"/>
                </a:moveTo>
                <a:lnTo>
                  <a:pt x="4550" y="29740"/>
                </a:lnTo>
                <a:lnTo>
                  <a:pt x="6843" y="28399"/>
                </a:lnTo>
                <a:lnTo>
                  <a:pt x="9325" y="27505"/>
                </a:lnTo>
                <a:lnTo>
                  <a:pt x="14621" y="26512"/>
                </a:lnTo>
                <a:lnTo>
                  <a:pt x="25783" y="25875"/>
                </a:lnTo>
                <a:lnTo>
                  <a:pt x="37160" y="25749"/>
                </a:lnTo>
                <a:lnTo>
                  <a:pt x="41918" y="24786"/>
                </a:lnTo>
                <a:lnTo>
                  <a:pt x="47948" y="23192"/>
                </a:lnTo>
                <a:lnTo>
                  <a:pt x="54825" y="21177"/>
                </a:lnTo>
                <a:lnTo>
                  <a:pt x="61315" y="19833"/>
                </a:lnTo>
                <a:lnTo>
                  <a:pt x="67547" y="18937"/>
                </a:lnTo>
                <a:lnTo>
                  <a:pt x="73606" y="18340"/>
                </a:lnTo>
                <a:lnTo>
                  <a:pt x="95578" y="15136"/>
                </a:lnTo>
                <a:lnTo>
                  <a:pt x="109439" y="12949"/>
                </a:lnTo>
                <a:lnTo>
                  <a:pt x="121537" y="11490"/>
                </a:lnTo>
                <a:lnTo>
                  <a:pt x="132459" y="10518"/>
                </a:lnTo>
                <a:lnTo>
                  <a:pt x="272713" y="2938"/>
                </a:lnTo>
                <a:lnTo>
                  <a:pt x="310436" y="1306"/>
                </a:lnTo>
                <a:lnTo>
                  <a:pt x="348791" y="581"/>
                </a:lnTo>
                <a:lnTo>
                  <a:pt x="42005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689"/>
          <p:cNvSpPr/>
          <p:nvPr/>
        </p:nvSpPr>
        <p:spPr>
          <a:xfrm>
            <a:off x="3586162" y="4526750"/>
            <a:ext cx="325756" cy="282423"/>
          </a:xfrm>
          <a:custGeom>
            <a:avLst/>
            <a:gdLst/>
            <a:ahLst/>
            <a:cxnLst/>
            <a:rect l="0" t="0" r="0" b="0"/>
            <a:pathLst>
              <a:path w="325756" h="282423">
                <a:moveTo>
                  <a:pt x="0" y="50965"/>
                </a:moveTo>
                <a:lnTo>
                  <a:pt x="0" y="46414"/>
                </a:lnTo>
                <a:lnTo>
                  <a:pt x="953" y="45073"/>
                </a:lnTo>
                <a:lnTo>
                  <a:pt x="2540" y="44179"/>
                </a:lnTo>
                <a:lnTo>
                  <a:pt x="4551" y="43583"/>
                </a:lnTo>
                <a:lnTo>
                  <a:pt x="9325" y="40382"/>
                </a:lnTo>
                <a:lnTo>
                  <a:pt x="17368" y="33224"/>
                </a:lnTo>
                <a:lnTo>
                  <a:pt x="25783" y="25071"/>
                </a:lnTo>
                <a:lnTo>
                  <a:pt x="28619" y="22272"/>
                </a:lnTo>
                <a:lnTo>
                  <a:pt x="32414" y="20406"/>
                </a:lnTo>
                <a:lnTo>
                  <a:pt x="41711" y="18333"/>
                </a:lnTo>
                <a:lnTo>
                  <a:pt x="84961" y="12615"/>
                </a:lnTo>
                <a:lnTo>
                  <a:pt x="98550" y="10158"/>
                </a:lnTo>
                <a:lnTo>
                  <a:pt x="109515" y="7568"/>
                </a:lnTo>
                <a:lnTo>
                  <a:pt x="118730" y="4888"/>
                </a:lnTo>
                <a:lnTo>
                  <a:pt x="130588" y="3102"/>
                </a:lnTo>
                <a:lnTo>
                  <a:pt x="144209" y="1911"/>
                </a:lnTo>
                <a:lnTo>
                  <a:pt x="159004" y="1118"/>
                </a:lnTo>
                <a:lnTo>
                  <a:pt x="185604" y="236"/>
                </a:lnTo>
                <a:lnTo>
                  <a:pt x="198031" y="0"/>
                </a:lnTo>
                <a:lnTo>
                  <a:pt x="208221" y="796"/>
                </a:lnTo>
                <a:lnTo>
                  <a:pt x="216919" y="2278"/>
                </a:lnTo>
                <a:lnTo>
                  <a:pt x="224623" y="4220"/>
                </a:lnTo>
                <a:lnTo>
                  <a:pt x="230711" y="6467"/>
                </a:lnTo>
                <a:lnTo>
                  <a:pt x="240016" y="11502"/>
                </a:lnTo>
                <a:lnTo>
                  <a:pt x="241926" y="14179"/>
                </a:lnTo>
                <a:lnTo>
                  <a:pt x="242246" y="16916"/>
                </a:lnTo>
                <a:lnTo>
                  <a:pt x="241507" y="19693"/>
                </a:lnTo>
                <a:lnTo>
                  <a:pt x="240062" y="21544"/>
                </a:lnTo>
                <a:lnTo>
                  <a:pt x="238147" y="22778"/>
                </a:lnTo>
                <a:lnTo>
                  <a:pt x="228359" y="27056"/>
                </a:lnTo>
                <a:lnTo>
                  <a:pt x="223677" y="29311"/>
                </a:lnTo>
                <a:lnTo>
                  <a:pt x="139605" y="67498"/>
                </a:lnTo>
                <a:lnTo>
                  <a:pt x="130217" y="72465"/>
                </a:lnTo>
                <a:lnTo>
                  <a:pt x="121102" y="77680"/>
                </a:lnTo>
                <a:lnTo>
                  <a:pt x="112166" y="83062"/>
                </a:lnTo>
                <a:lnTo>
                  <a:pt x="104305" y="87604"/>
                </a:lnTo>
                <a:lnTo>
                  <a:pt x="90491" y="95189"/>
                </a:lnTo>
                <a:lnTo>
                  <a:pt x="83187" y="100450"/>
                </a:lnTo>
                <a:lnTo>
                  <a:pt x="75461" y="106815"/>
                </a:lnTo>
                <a:lnTo>
                  <a:pt x="67452" y="113916"/>
                </a:lnTo>
                <a:lnTo>
                  <a:pt x="61161" y="120555"/>
                </a:lnTo>
                <a:lnTo>
                  <a:pt x="56014" y="126886"/>
                </a:lnTo>
                <a:lnTo>
                  <a:pt x="51630" y="133011"/>
                </a:lnTo>
                <a:lnTo>
                  <a:pt x="47755" y="138047"/>
                </a:lnTo>
                <a:lnTo>
                  <a:pt x="40909" y="146183"/>
                </a:lnTo>
                <a:lnTo>
                  <a:pt x="38703" y="150639"/>
                </a:lnTo>
                <a:lnTo>
                  <a:pt x="37232" y="155514"/>
                </a:lnTo>
                <a:lnTo>
                  <a:pt x="36252" y="160670"/>
                </a:lnTo>
                <a:lnTo>
                  <a:pt x="36550" y="166011"/>
                </a:lnTo>
                <a:lnTo>
                  <a:pt x="37702" y="171477"/>
                </a:lnTo>
                <a:lnTo>
                  <a:pt x="39422" y="177026"/>
                </a:lnTo>
                <a:lnTo>
                  <a:pt x="42474" y="183584"/>
                </a:lnTo>
                <a:lnTo>
                  <a:pt x="46413" y="190812"/>
                </a:lnTo>
                <a:lnTo>
                  <a:pt x="50945" y="198489"/>
                </a:lnTo>
                <a:lnTo>
                  <a:pt x="54918" y="204559"/>
                </a:lnTo>
                <a:lnTo>
                  <a:pt x="58519" y="209558"/>
                </a:lnTo>
                <a:lnTo>
                  <a:pt x="61873" y="213843"/>
                </a:lnTo>
                <a:lnTo>
                  <a:pt x="66966" y="218606"/>
                </a:lnTo>
                <a:lnTo>
                  <a:pt x="73220" y="223686"/>
                </a:lnTo>
                <a:lnTo>
                  <a:pt x="80245" y="228977"/>
                </a:lnTo>
                <a:lnTo>
                  <a:pt x="86834" y="233457"/>
                </a:lnTo>
                <a:lnTo>
                  <a:pt x="93132" y="237396"/>
                </a:lnTo>
                <a:lnTo>
                  <a:pt x="99236" y="240975"/>
                </a:lnTo>
                <a:lnTo>
                  <a:pt x="105209" y="243360"/>
                </a:lnTo>
                <a:lnTo>
                  <a:pt x="111097" y="244951"/>
                </a:lnTo>
                <a:lnTo>
                  <a:pt x="116927" y="246011"/>
                </a:lnTo>
                <a:lnTo>
                  <a:pt x="123672" y="247670"/>
                </a:lnTo>
                <a:lnTo>
                  <a:pt x="131025" y="249730"/>
                </a:lnTo>
                <a:lnTo>
                  <a:pt x="138785" y="252055"/>
                </a:lnTo>
                <a:lnTo>
                  <a:pt x="145864" y="253605"/>
                </a:lnTo>
                <a:lnTo>
                  <a:pt x="152487" y="254638"/>
                </a:lnTo>
                <a:lnTo>
                  <a:pt x="158809" y="255327"/>
                </a:lnTo>
                <a:lnTo>
                  <a:pt x="166832" y="256739"/>
                </a:lnTo>
                <a:lnTo>
                  <a:pt x="175992" y="258632"/>
                </a:lnTo>
                <a:lnTo>
                  <a:pt x="185908" y="260848"/>
                </a:lnTo>
                <a:lnTo>
                  <a:pt x="201091" y="263276"/>
                </a:lnTo>
                <a:lnTo>
                  <a:pt x="240821" y="268515"/>
                </a:lnTo>
                <a:lnTo>
                  <a:pt x="256750" y="270293"/>
                </a:lnTo>
                <a:lnTo>
                  <a:pt x="269274" y="271479"/>
                </a:lnTo>
                <a:lnTo>
                  <a:pt x="279529" y="272269"/>
                </a:lnTo>
                <a:lnTo>
                  <a:pt x="288270" y="272796"/>
                </a:lnTo>
                <a:lnTo>
                  <a:pt x="303062" y="273381"/>
                </a:lnTo>
                <a:lnTo>
                  <a:pt x="308721" y="274490"/>
                </a:lnTo>
                <a:lnTo>
                  <a:pt x="313447" y="276182"/>
                </a:lnTo>
                <a:lnTo>
                  <a:pt x="325755" y="28242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690"/>
          <p:cNvSpPr/>
          <p:nvPr/>
        </p:nvSpPr>
        <p:spPr>
          <a:xfrm>
            <a:off x="4023359" y="4329112"/>
            <a:ext cx="325757" cy="334329"/>
          </a:xfrm>
          <a:custGeom>
            <a:avLst/>
            <a:gdLst/>
            <a:ahLst/>
            <a:cxnLst/>
            <a:rect l="0" t="0" r="0" b="0"/>
            <a:pathLst>
              <a:path w="325757" h="334329">
                <a:moveTo>
                  <a:pt x="0" y="0"/>
                </a:moveTo>
                <a:lnTo>
                  <a:pt x="0" y="4551"/>
                </a:lnTo>
                <a:lnTo>
                  <a:pt x="5080" y="11865"/>
                </a:lnTo>
                <a:lnTo>
                  <a:pt x="13689" y="20513"/>
                </a:lnTo>
                <a:lnTo>
                  <a:pt x="28292" y="30737"/>
                </a:lnTo>
                <a:lnTo>
                  <a:pt x="35752" y="36838"/>
                </a:lnTo>
                <a:lnTo>
                  <a:pt x="52403" y="52885"/>
                </a:lnTo>
                <a:lnTo>
                  <a:pt x="88245" y="88340"/>
                </a:lnTo>
                <a:lnTo>
                  <a:pt x="95025" y="94136"/>
                </a:lnTo>
                <a:lnTo>
                  <a:pt x="101450" y="98952"/>
                </a:lnTo>
                <a:lnTo>
                  <a:pt x="107639" y="103115"/>
                </a:lnTo>
                <a:lnTo>
                  <a:pt x="116527" y="109701"/>
                </a:lnTo>
                <a:lnTo>
                  <a:pt x="139102" y="127179"/>
                </a:lnTo>
                <a:lnTo>
                  <a:pt x="150838" y="137173"/>
                </a:lnTo>
                <a:lnTo>
                  <a:pt x="162471" y="147646"/>
                </a:lnTo>
                <a:lnTo>
                  <a:pt x="191968" y="175510"/>
                </a:lnTo>
                <a:lnTo>
                  <a:pt x="199416" y="182729"/>
                </a:lnTo>
                <a:lnTo>
                  <a:pt x="206287" y="190400"/>
                </a:lnTo>
                <a:lnTo>
                  <a:pt x="212772" y="198370"/>
                </a:lnTo>
                <a:lnTo>
                  <a:pt x="219001" y="206542"/>
                </a:lnTo>
                <a:lnTo>
                  <a:pt x="250521" y="245347"/>
                </a:lnTo>
                <a:lnTo>
                  <a:pt x="260359" y="256910"/>
                </a:lnTo>
                <a:lnTo>
                  <a:pt x="268823" y="266524"/>
                </a:lnTo>
                <a:lnTo>
                  <a:pt x="276370" y="274837"/>
                </a:lnTo>
                <a:lnTo>
                  <a:pt x="283307" y="283237"/>
                </a:lnTo>
                <a:lnTo>
                  <a:pt x="289837" y="291695"/>
                </a:lnTo>
                <a:lnTo>
                  <a:pt x="296094" y="300191"/>
                </a:lnTo>
                <a:lnTo>
                  <a:pt x="301219" y="307760"/>
                </a:lnTo>
                <a:lnTo>
                  <a:pt x="305588" y="314711"/>
                </a:lnTo>
                <a:lnTo>
                  <a:pt x="309453" y="321250"/>
                </a:lnTo>
                <a:lnTo>
                  <a:pt x="312982" y="325609"/>
                </a:lnTo>
                <a:lnTo>
                  <a:pt x="316287" y="328515"/>
                </a:lnTo>
                <a:lnTo>
                  <a:pt x="325756" y="33432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691"/>
          <p:cNvSpPr/>
          <p:nvPr/>
        </p:nvSpPr>
        <p:spPr>
          <a:xfrm>
            <a:off x="4040504" y="4406265"/>
            <a:ext cx="377192" cy="240031"/>
          </a:xfrm>
          <a:custGeom>
            <a:avLst/>
            <a:gdLst/>
            <a:ahLst/>
            <a:cxnLst/>
            <a:rect l="0" t="0" r="0" b="0"/>
            <a:pathLst>
              <a:path w="377192" h="240031">
                <a:moveTo>
                  <a:pt x="377191" y="0"/>
                </a:moveTo>
                <a:lnTo>
                  <a:pt x="362429" y="14761"/>
                </a:lnTo>
                <a:lnTo>
                  <a:pt x="354014" y="19366"/>
                </a:lnTo>
                <a:lnTo>
                  <a:pt x="324345" y="34642"/>
                </a:lnTo>
                <a:lnTo>
                  <a:pt x="311480" y="42144"/>
                </a:lnTo>
                <a:lnTo>
                  <a:pt x="300999" y="49051"/>
                </a:lnTo>
                <a:lnTo>
                  <a:pt x="292106" y="55561"/>
                </a:lnTo>
                <a:lnTo>
                  <a:pt x="284273" y="60853"/>
                </a:lnTo>
                <a:lnTo>
                  <a:pt x="277146" y="65334"/>
                </a:lnTo>
                <a:lnTo>
                  <a:pt x="270489" y="69273"/>
                </a:lnTo>
                <a:lnTo>
                  <a:pt x="263194" y="72852"/>
                </a:lnTo>
                <a:lnTo>
                  <a:pt x="255472" y="76190"/>
                </a:lnTo>
                <a:lnTo>
                  <a:pt x="247467" y="79368"/>
                </a:lnTo>
                <a:lnTo>
                  <a:pt x="240226" y="83392"/>
                </a:lnTo>
                <a:lnTo>
                  <a:pt x="233493" y="87980"/>
                </a:lnTo>
                <a:lnTo>
                  <a:pt x="227100" y="92943"/>
                </a:lnTo>
                <a:lnTo>
                  <a:pt x="218075" y="99109"/>
                </a:lnTo>
                <a:lnTo>
                  <a:pt x="137753" y="151133"/>
                </a:lnTo>
                <a:lnTo>
                  <a:pt x="129936" y="156000"/>
                </a:lnTo>
                <a:lnTo>
                  <a:pt x="122819" y="160198"/>
                </a:lnTo>
                <a:lnTo>
                  <a:pt x="116170" y="163948"/>
                </a:lnTo>
                <a:lnTo>
                  <a:pt x="108879" y="168354"/>
                </a:lnTo>
                <a:lnTo>
                  <a:pt x="93158" y="178328"/>
                </a:lnTo>
                <a:lnTo>
                  <a:pt x="85918" y="182703"/>
                </a:lnTo>
                <a:lnTo>
                  <a:pt x="79187" y="186572"/>
                </a:lnTo>
                <a:lnTo>
                  <a:pt x="72794" y="190104"/>
                </a:lnTo>
                <a:lnTo>
                  <a:pt x="64722" y="195315"/>
                </a:lnTo>
                <a:lnTo>
                  <a:pt x="55531" y="201648"/>
                </a:lnTo>
                <a:lnTo>
                  <a:pt x="45593" y="208727"/>
                </a:lnTo>
                <a:lnTo>
                  <a:pt x="38015" y="214399"/>
                </a:lnTo>
                <a:lnTo>
                  <a:pt x="32011" y="219132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692"/>
          <p:cNvSpPr/>
          <p:nvPr/>
        </p:nvSpPr>
        <p:spPr>
          <a:xfrm>
            <a:off x="1811654" y="5014912"/>
            <a:ext cx="325756" cy="334329"/>
          </a:xfrm>
          <a:custGeom>
            <a:avLst/>
            <a:gdLst/>
            <a:ahLst/>
            <a:cxnLst/>
            <a:rect l="0" t="0" r="0" b="0"/>
            <a:pathLst>
              <a:path w="325756" h="334329">
                <a:moveTo>
                  <a:pt x="0" y="0"/>
                </a:moveTo>
                <a:lnTo>
                  <a:pt x="18204" y="13653"/>
                </a:lnTo>
                <a:lnTo>
                  <a:pt x="79583" y="63100"/>
                </a:lnTo>
                <a:lnTo>
                  <a:pt x="105443" y="88740"/>
                </a:lnTo>
                <a:lnTo>
                  <a:pt x="132208" y="118214"/>
                </a:lnTo>
                <a:lnTo>
                  <a:pt x="185442" y="181128"/>
                </a:lnTo>
                <a:lnTo>
                  <a:pt x="210306" y="211239"/>
                </a:lnTo>
                <a:lnTo>
                  <a:pt x="325755" y="33432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693"/>
          <p:cNvSpPr/>
          <p:nvPr/>
        </p:nvSpPr>
        <p:spPr>
          <a:xfrm>
            <a:off x="1948814" y="5134927"/>
            <a:ext cx="334329" cy="360046"/>
          </a:xfrm>
          <a:custGeom>
            <a:avLst/>
            <a:gdLst/>
            <a:ahLst/>
            <a:cxnLst/>
            <a:rect l="0" t="0" r="0" b="0"/>
            <a:pathLst>
              <a:path w="334329" h="360046">
                <a:moveTo>
                  <a:pt x="334328" y="0"/>
                </a:moveTo>
                <a:lnTo>
                  <a:pt x="329777" y="9102"/>
                </a:lnTo>
                <a:lnTo>
                  <a:pt x="322463" y="18651"/>
                </a:lnTo>
                <a:lnTo>
                  <a:pt x="312862" y="28292"/>
                </a:lnTo>
                <a:lnTo>
                  <a:pt x="307635" y="32196"/>
                </a:lnTo>
                <a:lnTo>
                  <a:pt x="297699" y="39075"/>
                </a:lnTo>
                <a:lnTo>
                  <a:pt x="290109" y="45307"/>
                </a:lnTo>
                <a:lnTo>
                  <a:pt x="257726" y="72374"/>
                </a:lnTo>
                <a:lnTo>
                  <a:pt x="232973" y="92173"/>
                </a:lnTo>
                <a:lnTo>
                  <a:pt x="221038" y="101454"/>
                </a:lnTo>
                <a:lnTo>
                  <a:pt x="176936" y="137270"/>
                </a:lnTo>
                <a:lnTo>
                  <a:pt x="164630" y="147711"/>
                </a:lnTo>
                <a:lnTo>
                  <a:pt x="154521" y="156576"/>
                </a:lnTo>
                <a:lnTo>
                  <a:pt x="145877" y="164392"/>
                </a:lnTo>
                <a:lnTo>
                  <a:pt x="136304" y="175317"/>
                </a:lnTo>
                <a:lnTo>
                  <a:pt x="126112" y="188316"/>
                </a:lnTo>
                <a:lnTo>
                  <a:pt x="73277" y="259342"/>
                </a:lnTo>
                <a:lnTo>
                  <a:pt x="61234" y="274812"/>
                </a:lnTo>
                <a:lnTo>
                  <a:pt x="51300" y="287031"/>
                </a:lnTo>
                <a:lnTo>
                  <a:pt x="42773" y="297081"/>
                </a:lnTo>
                <a:lnTo>
                  <a:pt x="36135" y="305687"/>
                </a:lnTo>
                <a:lnTo>
                  <a:pt x="30758" y="313329"/>
                </a:lnTo>
                <a:lnTo>
                  <a:pt x="26221" y="320329"/>
                </a:lnTo>
                <a:lnTo>
                  <a:pt x="18639" y="330645"/>
                </a:lnTo>
                <a:lnTo>
                  <a:pt x="13047" y="338406"/>
                </a:lnTo>
                <a:lnTo>
                  <a:pt x="11556" y="341809"/>
                </a:lnTo>
                <a:lnTo>
                  <a:pt x="0" y="3600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694"/>
          <p:cNvSpPr/>
          <p:nvPr/>
        </p:nvSpPr>
        <p:spPr>
          <a:xfrm>
            <a:off x="2548889" y="5066347"/>
            <a:ext cx="17146" cy="205741"/>
          </a:xfrm>
          <a:custGeom>
            <a:avLst/>
            <a:gdLst/>
            <a:ahLst/>
            <a:cxnLst/>
            <a:rect l="0" t="0" r="0" b="0"/>
            <a:pathLst>
              <a:path w="17146" h="205741">
                <a:moveTo>
                  <a:pt x="17145" y="0"/>
                </a:moveTo>
                <a:lnTo>
                  <a:pt x="17145" y="67574"/>
                </a:lnTo>
                <a:lnTo>
                  <a:pt x="15240" y="80292"/>
                </a:lnTo>
                <a:lnTo>
                  <a:pt x="12065" y="95438"/>
                </a:lnTo>
                <a:lnTo>
                  <a:pt x="8044" y="112203"/>
                </a:lnTo>
                <a:lnTo>
                  <a:pt x="5363" y="125284"/>
                </a:lnTo>
                <a:lnTo>
                  <a:pt x="3575" y="135911"/>
                </a:lnTo>
                <a:lnTo>
                  <a:pt x="2384" y="144900"/>
                </a:lnTo>
                <a:lnTo>
                  <a:pt x="1589" y="151845"/>
                </a:lnTo>
                <a:lnTo>
                  <a:pt x="1060" y="157427"/>
                </a:lnTo>
                <a:lnTo>
                  <a:pt x="707" y="162102"/>
                </a:lnTo>
                <a:lnTo>
                  <a:pt x="471" y="168075"/>
                </a:lnTo>
                <a:lnTo>
                  <a:pt x="93" y="193114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695"/>
          <p:cNvSpPr/>
          <p:nvPr/>
        </p:nvSpPr>
        <p:spPr>
          <a:xfrm>
            <a:off x="2566034" y="4912042"/>
            <a:ext cx="8543" cy="68581"/>
          </a:xfrm>
          <a:custGeom>
            <a:avLst/>
            <a:gdLst/>
            <a:ahLst/>
            <a:cxnLst/>
            <a:rect l="0" t="0" r="0" b="0"/>
            <a:pathLst>
              <a:path w="8543" h="68581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1" y="6785"/>
                </a:lnTo>
                <a:lnTo>
                  <a:pt x="4551" y="7381"/>
                </a:lnTo>
                <a:lnTo>
                  <a:pt x="5892" y="8731"/>
                </a:lnTo>
                <a:lnTo>
                  <a:pt x="6786" y="10583"/>
                </a:lnTo>
                <a:lnTo>
                  <a:pt x="7381" y="12770"/>
                </a:lnTo>
                <a:lnTo>
                  <a:pt x="7779" y="15182"/>
                </a:lnTo>
                <a:lnTo>
                  <a:pt x="8043" y="17741"/>
                </a:lnTo>
                <a:lnTo>
                  <a:pt x="8220" y="20400"/>
                </a:lnTo>
                <a:lnTo>
                  <a:pt x="8338" y="23125"/>
                </a:lnTo>
                <a:lnTo>
                  <a:pt x="8468" y="28693"/>
                </a:lnTo>
                <a:lnTo>
                  <a:pt x="8542" y="46284"/>
                </a:lnTo>
                <a:lnTo>
                  <a:pt x="7600" y="51811"/>
                </a:lnTo>
                <a:lnTo>
                  <a:pt x="6019" y="56448"/>
                </a:lnTo>
                <a:lnTo>
                  <a:pt x="0" y="685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696"/>
          <p:cNvSpPr/>
          <p:nvPr/>
        </p:nvSpPr>
        <p:spPr>
          <a:xfrm>
            <a:off x="2711767" y="5057775"/>
            <a:ext cx="325756" cy="308611"/>
          </a:xfrm>
          <a:custGeom>
            <a:avLst/>
            <a:gdLst/>
            <a:ahLst/>
            <a:cxnLst/>
            <a:rect l="0" t="0" r="0" b="0"/>
            <a:pathLst>
              <a:path w="325756" h="308611">
                <a:moveTo>
                  <a:pt x="0" y="0"/>
                </a:moveTo>
                <a:lnTo>
                  <a:pt x="0" y="13652"/>
                </a:lnTo>
                <a:lnTo>
                  <a:pt x="952" y="18626"/>
                </a:lnTo>
                <a:lnTo>
                  <a:pt x="4551" y="26694"/>
                </a:lnTo>
                <a:lnTo>
                  <a:pt x="5891" y="32083"/>
                </a:lnTo>
                <a:lnTo>
                  <a:pt x="6785" y="38534"/>
                </a:lnTo>
                <a:lnTo>
                  <a:pt x="7381" y="45691"/>
                </a:lnTo>
                <a:lnTo>
                  <a:pt x="8731" y="52368"/>
                </a:lnTo>
                <a:lnTo>
                  <a:pt x="10583" y="58725"/>
                </a:lnTo>
                <a:lnTo>
                  <a:pt x="12770" y="64867"/>
                </a:lnTo>
                <a:lnTo>
                  <a:pt x="15201" y="74232"/>
                </a:lnTo>
                <a:lnTo>
                  <a:pt x="17233" y="83474"/>
                </a:lnTo>
                <a:lnTo>
                  <a:pt x="19109" y="89940"/>
                </a:lnTo>
                <a:lnTo>
                  <a:pt x="21312" y="97107"/>
                </a:lnTo>
                <a:lnTo>
                  <a:pt x="22780" y="103790"/>
                </a:lnTo>
                <a:lnTo>
                  <a:pt x="23759" y="110151"/>
                </a:lnTo>
                <a:lnTo>
                  <a:pt x="24412" y="116297"/>
                </a:lnTo>
                <a:lnTo>
                  <a:pt x="25800" y="124204"/>
                </a:lnTo>
                <a:lnTo>
                  <a:pt x="27677" y="133285"/>
                </a:lnTo>
                <a:lnTo>
                  <a:pt x="29881" y="143149"/>
                </a:lnTo>
                <a:lnTo>
                  <a:pt x="31351" y="150678"/>
                </a:lnTo>
                <a:lnTo>
                  <a:pt x="32331" y="156649"/>
                </a:lnTo>
                <a:lnTo>
                  <a:pt x="32984" y="161583"/>
                </a:lnTo>
                <a:lnTo>
                  <a:pt x="36249" y="179764"/>
                </a:lnTo>
                <a:lnTo>
                  <a:pt x="38454" y="191280"/>
                </a:lnTo>
                <a:lnTo>
                  <a:pt x="39923" y="199910"/>
                </a:lnTo>
                <a:lnTo>
                  <a:pt x="40903" y="206616"/>
                </a:lnTo>
                <a:lnTo>
                  <a:pt x="41556" y="212038"/>
                </a:lnTo>
                <a:lnTo>
                  <a:pt x="41992" y="217559"/>
                </a:lnTo>
                <a:lnTo>
                  <a:pt x="42282" y="223144"/>
                </a:lnTo>
                <a:lnTo>
                  <a:pt x="42748" y="236695"/>
                </a:lnTo>
                <a:lnTo>
                  <a:pt x="43739" y="238759"/>
                </a:lnTo>
                <a:lnTo>
                  <a:pt x="47379" y="243592"/>
                </a:lnTo>
                <a:lnTo>
                  <a:pt x="48731" y="244309"/>
                </a:lnTo>
                <a:lnTo>
                  <a:pt x="49632" y="243835"/>
                </a:lnTo>
                <a:lnTo>
                  <a:pt x="50233" y="242567"/>
                </a:lnTo>
                <a:lnTo>
                  <a:pt x="51079" y="236230"/>
                </a:lnTo>
                <a:lnTo>
                  <a:pt x="51388" y="186295"/>
                </a:lnTo>
                <a:lnTo>
                  <a:pt x="51404" y="178489"/>
                </a:lnTo>
                <a:lnTo>
                  <a:pt x="52367" y="171380"/>
                </a:lnTo>
                <a:lnTo>
                  <a:pt x="53961" y="164736"/>
                </a:lnTo>
                <a:lnTo>
                  <a:pt x="55977" y="158401"/>
                </a:lnTo>
                <a:lnTo>
                  <a:pt x="57320" y="152274"/>
                </a:lnTo>
                <a:lnTo>
                  <a:pt x="58216" y="146283"/>
                </a:lnTo>
                <a:lnTo>
                  <a:pt x="58813" y="140384"/>
                </a:lnTo>
                <a:lnTo>
                  <a:pt x="59211" y="134547"/>
                </a:lnTo>
                <a:lnTo>
                  <a:pt x="59477" y="128750"/>
                </a:lnTo>
                <a:lnTo>
                  <a:pt x="59771" y="117230"/>
                </a:lnTo>
                <a:lnTo>
                  <a:pt x="59903" y="105759"/>
                </a:lnTo>
                <a:lnTo>
                  <a:pt x="61843" y="98129"/>
                </a:lnTo>
                <a:lnTo>
                  <a:pt x="65041" y="89232"/>
                </a:lnTo>
                <a:lnTo>
                  <a:pt x="69078" y="79490"/>
                </a:lnTo>
                <a:lnTo>
                  <a:pt x="74627" y="71091"/>
                </a:lnTo>
                <a:lnTo>
                  <a:pt x="81184" y="63586"/>
                </a:lnTo>
                <a:lnTo>
                  <a:pt x="106858" y="38748"/>
                </a:lnTo>
                <a:lnTo>
                  <a:pt x="113533" y="32143"/>
                </a:lnTo>
                <a:lnTo>
                  <a:pt x="117598" y="30001"/>
                </a:lnTo>
                <a:lnTo>
                  <a:pt x="127196" y="27621"/>
                </a:lnTo>
                <a:lnTo>
                  <a:pt x="135272" y="26564"/>
                </a:lnTo>
                <a:lnTo>
                  <a:pt x="142988" y="26093"/>
                </a:lnTo>
                <a:lnTo>
                  <a:pt x="152768" y="25884"/>
                </a:lnTo>
                <a:lnTo>
                  <a:pt x="157090" y="26781"/>
                </a:lnTo>
                <a:lnTo>
                  <a:pt x="164433" y="30317"/>
                </a:lnTo>
                <a:lnTo>
                  <a:pt x="173411" y="32524"/>
                </a:lnTo>
                <a:lnTo>
                  <a:pt x="178472" y="33113"/>
                </a:lnTo>
                <a:lnTo>
                  <a:pt x="185657" y="35410"/>
                </a:lnTo>
                <a:lnTo>
                  <a:pt x="194256" y="38846"/>
                </a:lnTo>
                <a:lnTo>
                  <a:pt x="203799" y="43043"/>
                </a:lnTo>
                <a:lnTo>
                  <a:pt x="211113" y="46792"/>
                </a:lnTo>
                <a:lnTo>
                  <a:pt x="216942" y="50245"/>
                </a:lnTo>
                <a:lnTo>
                  <a:pt x="226911" y="57574"/>
                </a:lnTo>
                <a:lnTo>
                  <a:pt x="232237" y="62195"/>
                </a:lnTo>
                <a:lnTo>
                  <a:pt x="237692" y="67181"/>
                </a:lnTo>
                <a:lnTo>
                  <a:pt x="248833" y="77800"/>
                </a:lnTo>
                <a:lnTo>
                  <a:pt x="254471" y="83299"/>
                </a:lnTo>
                <a:lnTo>
                  <a:pt x="259183" y="88870"/>
                </a:lnTo>
                <a:lnTo>
                  <a:pt x="263276" y="94489"/>
                </a:lnTo>
                <a:lnTo>
                  <a:pt x="266957" y="100140"/>
                </a:lnTo>
                <a:lnTo>
                  <a:pt x="270364" y="105813"/>
                </a:lnTo>
                <a:lnTo>
                  <a:pt x="273588" y="111499"/>
                </a:lnTo>
                <a:lnTo>
                  <a:pt x="276689" y="117195"/>
                </a:lnTo>
                <a:lnTo>
                  <a:pt x="290156" y="143415"/>
                </a:lnTo>
                <a:lnTo>
                  <a:pt x="294402" y="154665"/>
                </a:lnTo>
                <a:lnTo>
                  <a:pt x="298186" y="166927"/>
                </a:lnTo>
                <a:lnTo>
                  <a:pt x="311102" y="216276"/>
                </a:lnTo>
                <a:lnTo>
                  <a:pt x="313129" y="226099"/>
                </a:lnTo>
                <a:lnTo>
                  <a:pt x="314480" y="234553"/>
                </a:lnTo>
                <a:lnTo>
                  <a:pt x="315381" y="242093"/>
                </a:lnTo>
                <a:lnTo>
                  <a:pt x="315981" y="248073"/>
                </a:lnTo>
                <a:lnTo>
                  <a:pt x="316648" y="257257"/>
                </a:lnTo>
                <a:lnTo>
                  <a:pt x="316827" y="261992"/>
                </a:lnTo>
                <a:lnTo>
                  <a:pt x="316945" y="267054"/>
                </a:lnTo>
                <a:lnTo>
                  <a:pt x="325755" y="3086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697"/>
          <p:cNvSpPr/>
          <p:nvPr/>
        </p:nvSpPr>
        <p:spPr>
          <a:xfrm>
            <a:off x="3251834" y="4852035"/>
            <a:ext cx="77154" cy="505778"/>
          </a:xfrm>
          <a:custGeom>
            <a:avLst/>
            <a:gdLst/>
            <a:ahLst/>
            <a:cxnLst/>
            <a:rect l="0" t="0" r="0" b="0"/>
            <a:pathLst>
              <a:path w="77154" h="505778">
                <a:moveTo>
                  <a:pt x="0" y="0"/>
                </a:moveTo>
                <a:lnTo>
                  <a:pt x="0" y="38625"/>
                </a:lnTo>
                <a:lnTo>
                  <a:pt x="953" y="46705"/>
                </a:lnTo>
                <a:lnTo>
                  <a:pt x="2541" y="55901"/>
                </a:lnTo>
                <a:lnTo>
                  <a:pt x="4551" y="65843"/>
                </a:lnTo>
                <a:lnTo>
                  <a:pt x="6844" y="75327"/>
                </a:lnTo>
                <a:lnTo>
                  <a:pt x="9326" y="84508"/>
                </a:lnTo>
                <a:lnTo>
                  <a:pt x="14622" y="102329"/>
                </a:lnTo>
                <a:lnTo>
                  <a:pt x="20151" y="119775"/>
                </a:lnTo>
                <a:lnTo>
                  <a:pt x="22007" y="128427"/>
                </a:lnTo>
                <a:lnTo>
                  <a:pt x="23244" y="137053"/>
                </a:lnTo>
                <a:lnTo>
                  <a:pt x="29780" y="198734"/>
                </a:lnTo>
                <a:lnTo>
                  <a:pt x="32236" y="215356"/>
                </a:lnTo>
                <a:lnTo>
                  <a:pt x="34826" y="229296"/>
                </a:lnTo>
                <a:lnTo>
                  <a:pt x="37505" y="241447"/>
                </a:lnTo>
                <a:lnTo>
                  <a:pt x="41196" y="266692"/>
                </a:lnTo>
                <a:lnTo>
                  <a:pt x="54540" y="371754"/>
                </a:lnTo>
                <a:lnTo>
                  <a:pt x="61705" y="419224"/>
                </a:lnTo>
                <a:lnTo>
                  <a:pt x="64949" y="435692"/>
                </a:lnTo>
                <a:lnTo>
                  <a:pt x="68065" y="448577"/>
                </a:lnTo>
                <a:lnTo>
                  <a:pt x="71094" y="459071"/>
                </a:lnTo>
                <a:lnTo>
                  <a:pt x="73114" y="468924"/>
                </a:lnTo>
                <a:lnTo>
                  <a:pt x="74460" y="478351"/>
                </a:lnTo>
                <a:lnTo>
                  <a:pt x="77153" y="50577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698"/>
          <p:cNvSpPr/>
          <p:nvPr/>
        </p:nvSpPr>
        <p:spPr>
          <a:xfrm>
            <a:off x="3140392" y="5066347"/>
            <a:ext cx="317184" cy="25719"/>
          </a:xfrm>
          <a:custGeom>
            <a:avLst/>
            <a:gdLst/>
            <a:ahLst/>
            <a:cxnLst/>
            <a:rect l="0" t="0" r="0" b="0"/>
            <a:pathLst>
              <a:path w="317184" h="25719">
                <a:moveTo>
                  <a:pt x="0" y="0"/>
                </a:moveTo>
                <a:lnTo>
                  <a:pt x="13652" y="0"/>
                </a:lnTo>
                <a:lnTo>
                  <a:pt x="19579" y="953"/>
                </a:lnTo>
                <a:lnTo>
                  <a:pt x="25435" y="2540"/>
                </a:lnTo>
                <a:lnTo>
                  <a:pt x="31244" y="4551"/>
                </a:lnTo>
                <a:lnTo>
                  <a:pt x="36069" y="5892"/>
                </a:lnTo>
                <a:lnTo>
                  <a:pt x="40239" y="6785"/>
                </a:lnTo>
                <a:lnTo>
                  <a:pt x="43971" y="7381"/>
                </a:lnTo>
                <a:lnTo>
                  <a:pt x="49316" y="7778"/>
                </a:lnTo>
                <a:lnTo>
                  <a:pt x="55738" y="8043"/>
                </a:lnTo>
                <a:lnTo>
                  <a:pt x="62876" y="8219"/>
                </a:lnTo>
                <a:lnTo>
                  <a:pt x="69540" y="9290"/>
                </a:lnTo>
                <a:lnTo>
                  <a:pt x="75887" y="10956"/>
                </a:lnTo>
                <a:lnTo>
                  <a:pt x="82024" y="13019"/>
                </a:lnTo>
                <a:lnTo>
                  <a:pt x="88020" y="14394"/>
                </a:lnTo>
                <a:lnTo>
                  <a:pt x="93922" y="15311"/>
                </a:lnTo>
                <a:lnTo>
                  <a:pt x="153490" y="21333"/>
                </a:lnTo>
                <a:lnTo>
                  <a:pt x="182835" y="23769"/>
                </a:lnTo>
                <a:lnTo>
                  <a:pt x="193328" y="24419"/>
                </a:lnTo>
                <a:lnTo>
                  <a:pt x="217686" y="25141"/>
                </a:lnTo>
                <a:lnTo>
                  <a:pt x="317183" y="2571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699"/>
          <p:cNvSpPr/>
          <p:nvPr/>
        </p:nvSpPr>
        <p:spPr>
          <a:xfrm>
            <a:off x="3650191" y="5092065"/>
            <a:ext cx="373169" cy="17146"/>
          </a:xfrm>
          <a:custGeom>
            <a:avLst/>
            <a:gdLst/>
            <a:ahLst/>
            <a:cxnLst/>
            <a:rect l="0" t="0" r="0" b="0"/>
            <a:pathLst>
              <a:path w="373169" h="17146">
                <a:moveTo>
                  <a:pt x="4551" y="17145"/>
                </a:moveTo>
                <a:lnTo>
                  <a:pt x="0" y="17145"/>
                </a:lnTo>
                <a:lnTo>
                  <a:pt x="103717" y="17145"/>
                </a:lnTo>
                <a:lnTo>
                  <a:pt x="125906" y="16192"/>
                </a:lnTo>
                <a:lnTo>
                  <a:pt x="147367" y="14605"/>
                </a:lnTo>
                <a:lnTo>
                  <a:pt x="168342" y="12594"/>
                </a:lnTo>
                <a:lnTo>
                  <a:pt x="209427" y="7820"/>
                </a:lnTo>
                <a:lnTo>
                  <a:pt x="229717" y="5213"/>
                </a:lnTo>
                <a:lnTo>
                  <a:pt x="247054" y="3475"/>
                </a:lnTo>
                <a:lnTo>
                  <a:pt x="262422" y="2317"/>
                </a:lnTo>
                <a:lnTo>
                  <a:pt x="287753" y="1029"/>
                </a:lnTo>
                <a:lnTo>
                  <a:pt x="297175" y="686"/>
                </a:lnTo>
                <a:lnTo>
                  <a:pt x="37316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700"/>
          <p:cNvSpPr/>
          <p:nvPr/>
        </p:nvSpPr>
        <p:spPr>
          <a:xfrm>
            <a:off x="3671887" y="5177790"/>
            <a:ext cx="385764" cy="8573"/>
          </a:xfrm>
          <a:custGeom>
            <a:avLst/>
            <a:gdLst/>
            <a:ahLst/>
            <a:cxnLst/>
            <a:rect l="0" t="0" r="0" b="0"/>
            <a:pathLst>
              <a:path w="385764" h="8573">
                <a:moveTo>
                  <a:pt x="0" y="8572"/>
                </a:moveTo>
                <a:lnTo>
                  <a:pt x="22754" y="8572"/>
                </a:lnTo>
                <a:lnTo>
                  <a:pt x="35172" y="7620"/>
                </a:lnTo>
                <a:lnTo>
                  <a:pt x="49166" y="6032"/>
                </a:lnTo>
                <a:lnTo>
                  <a:pt x="64210" y="4022"/>
                </a:lnTo>
                <a:lnTo>
                  <a:pt x="78049" y="2680"/>
                </a:lnTo>
                <a:lnTo>
                  <a:pt x="91085" y="1787"/>
                </a:lnTo>
                <a:lnTo>
                  <a:pt x="103586" y="1191"/>
                </a:lnTo>
                <a:lnTo>
                  <a:pt x="137796" y="529"/>
                </a:lnTo>
                <a:lnTo>
                  <a:pt x="157586" y="353"/>
                </a:lnTo>
                <a:lnTo>
                  <a:pt x="177448" y="1187"/>
                </a:lnTo>
                <a:lnTo>
                  <a:pt x="197356" y="2697"/>
                </a:lnTo>
                <a:lnTo>
                  <a:pt x="217295" y="4655"/>
                </a:lnTo>
                <a:lnTo>
                  <a:pt x="233446" y="5961"/>
                </a:lnTo>
                <a:lnTo>
                  <a:pt x="247071" y="6831"/>
                </a:lnTo>
                <a:lnTo>
                  <a:pt x="268877" y="7798"/>
                </a:lnTo>
                <a:lnTo>
                  <a:pt x="284918" y="8228"/>
                </a:lnTo>
                <a:lnTo>
                  <a:pt x="318312" y="8470"/>
                </a:lnTo>
                <a:lnTo>
                  <a:pt x="329366" y="7552"/>
                </a:lnTo>
                <a:lnTo>
                  <a:pt x="339592" y="5987"/>
                </a:lnTo>
                <a:lnTo>
                  <a:pt x="349267" y="3991"/>
                </a:lnTo>
                <a:lnTo>
                  <a:pt x="356670" y="2661"/>
                </a:lnTo>
                <a:lnTo>
                  <a:pt x="362557" y="1774"/>
                </a:lnTo>
                <a:lnTo>
                  <a:pt x="38576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701"/>
          <p:cNvSpPr/>
          <p:nvPr/>
        </p:nvSpPr>
        <p:spPr>
          <a:xfrm>
            <a:off x="4177665" y="4912517"/>
            <a:ext cx="668656" cy="519680"/>
          </a:xfrm>
          <a:custGeom>
            <a:avLst/>
            <a:gdLst/>
            <a:ahLst/>
            <a:cxnLst/>
            <a:rect l="0" t="0" r="0" b="0"/>
            <a:pathLst>
              <a:path w="668656" h="519680">
                <a:moveTo>
                  <a:pt x="0" y="68105"/>
                </a:moveTo>
                <a:lnTo>
                  <a:pt x="9101" y="59003"/>
                </a:lnTo>
                <a:lnTo>
                  <a:pt x="30833" y="49655"/>
                </a:lnTo>
                <a:lnTo>
                  <a:pt x="105778" y="21488"/>
                </a:lnTo>
                <a:lnTo>
                  <a:pt x="152433" y="11309"/>
                </a:lnTo>
                <a:lnTo>
                  <a:pt x="202587" y="4524"/>
                </a:lnTo>
                <a:lnTo>
                  <a:pt x="255073" y="0"/>
                </a:lnTo>
                <a:lnTo>
                  <a:pt x="293874" y="4604"/>
                </a:lnTo>
                <a:lnTo>
                  <a:pt x="323551" y="15294"/>
                </a:lnTo>
                <a:lnTo>
                  <a:pt x="347145" y="30040"/>
                </a:lnTo>
                <a:lnTo>
                  <a:pt x="356208" y="54158"/>
                </a:lnTo>
                <a:lnTo>
                  <a:pt x="355581" y="84525"/>
                </a:lnTo>
                <a:lnTo>
                  <a:pt x="348497" y="119057"/>
                </a:lnTo>
                <a:lnTo>
                  <a:pt x="332343" y="153508"/>
                </a:lnTo>
                <a:lnTo>
                  <a:pt x="310145" y="187906"/>
                </a:lnTo>
                <a:lnTo>
                  <a:pt x="283915" y="222267"/>
                </a:lnTo>
                <a:lnTo>
                  <a:pt x="249284" y="256605"/>
                </a:lnTo>
                <a:lnTo>
                  <a:pt x="209052" y="290926"/>
                </a:lnTo>
                <a:lnTo>
                  <a:pt x="165085" y="325238"/>
                </a:lnTo>
                <a:lnTo>
                  <a:pt x="136727" y="355732"/>
                </a:lnTo>
                <a:lnTo>
                  <a:pt x="118773" y="383681"/>
                </a:lnTo>
                <a:lnTo>
                  <a:pt x="107757" y="409934"/>
                </a:lnTo>
                <a:lnTo>
                  <a:pt x="118511" y="433151"/>
                </a:lnTo>
                <a:lnTo>
                  <a:pt x="143777" y="454344"/>
                </a:lnTo>
                <a:lnTo>
                  <a:pt x="178719" y="474188"/>
                </a:lnTo>
                <a:lnTo>
                  <a:pt x="227731" y="489322"/>
                </a:lnTo>
                <a:lnTo>
                  <a:pt x="286123" y="501317"/>
                </a:lnTo>
                <a:lnTo>
                  <a:pt x="350768" y="511218"/>
                </a:lnTo>
                <a:lnTo>
                  <a:pt x="411010" y="516866"/>
                </a:lnTo>
                <a:lnTo>
                  <a:pt x="468317" y="519679"/>
                </a:lnTo>
                <a:lnTo>
                  <a:pt x="668655" y="51387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702"/>
          <p:cNvSpPr/>
          <p:nvPr/>
        </p:nvSpPr>
        <p:spPr>
          <a:xfrm>
            <a:off x="2377439" y="5169217"/>
            <a:ext cx="137162" cy="17146"/>
          </a:xfrm>
          <a:custGeom>
            <a:avLst/>
            <a:gdLst/>
            <a:ahLst/>
            <a:cxnLst/>
            <a:rect l="0" t="0" r="0" b="0"/>
            <a:pathLst>
              <a:path w="137162" h="17146">
                <a:moveTo>
                  <a:pt x="0" y="17145"/>
                </a:moveTo>
                <a:lnTo>
                  <a:pt x="4551" y="12595"/>
                </a:lnTo>
                <a:lnTo>
                  <a:pt x="11607" y="10301"/>
                </a:lnTo>
                <a:lnTo>
                  <a:pt x="22025" y="7820"/>
                </a:lnTo>
                <a:lnTo>
                  <a:pt x="34687" y="5214"/>
                </a:lnTo>
                <a:lnTo>
                  <a:pt x="48842" y="3476"/>
                </a:lnTo>
                <a:lnTo>
                  <a:pt x="63994" y="2318"/>
                </a:lnTo>
                <a:lnTo>
                  <a:pt x="13716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703"/>
          <p:cNvSpPr/>
          <p:nvPr/>
        </p:nvSpPr>
        <p:spPr>
          <a:xfrm>
            <a:off x="2000250" y="5464316"/>
            <a:ext cx="377061" cy="476427"/>
          </a:xfrm>
          <a:custGeom>
            <a:avLst/>
            <a:gdLst/>
            <a:ahLst/>
            <a:cxnLst/>
            <a:rect l="0" t="0" r="0" b="0"/>
            <a:pathLst>
              <a:path w="377061" h="476427">
                <a:moveTo>
                  <a:pt x="308609" y="4938"/>
                </a:moveTo>
                <a:lnTo>
                  <a:pt x="313160" y="388"/>
                </a:lnTo>
                <a:lnTo>
                  <a:pt x="314501" y="0"/>
                </a:lnTo>
                <a:lnTo>
                  <a:pt x="315395" y="694"/>
                </a:lnTo>
                <a:lnTo>
                  <a:pt x="315990" y="2108"/>
                </a:lnTo>
                <a:lnTo>
                  <a:pt x="314483" y="3052"/>
                </a:lnTo>
                <a:lnTo>
                  <a:pt x="307727" y="4100"/>
                </a:lnTo>
                <a:lnTo>
                  <a:pt x="298496" y="4380"/>
                </a:lnTo>
                <a:lnTo>
                  <a:pt x="270460" y="4690"/>
                </a:lnTo>
                <a:lnTo>
                  <a:pt x="256506" y="5726"/>
                </a:lnTo>
                <a:lnTo>
                  <a:pt x="243394" y="7369"/>
                </a:lnTo>
                <a:lnTo>
                  <a:pt x="217712" y="11734"/>
                </a:lnTo>
                <a:lnTo>
                  <a:pt x="190423" y="16849"/>
                </a:lnTo>
                <a:lnTo>
                  <a:pt x="179336" y="19546"/>
                </a:lnTo>
                <a:lnTo>
                  <a:pt x="170040" y="22297"/>
                </a:lnTo>
                <a:lnTo>
                  <a:pt x="161937" y="25083"/>
                </a:lnTo>
                <a:lnTo>
                  <a:pt x="154630" y="27894"/>
                </a:lnTo>
                <a:lnTo>
                  <a:pt x="147854" y="30719"/>
                </a:lnTo>
                <a:lnTo>
                  <a:pt x="141432" y="33556"/>
                </a:lnTo>
                <a:lnTo>
                  <a:pt x="134293" y="36399"/>
                </a:lnTo>
                <a:lnTo>
                  <a:pt x="118740" y="42099"/>
                </a:lnTo>
                <a:lnTo>
                  <a:pt x="110593" y="46857"/>
                </a:lnTo>
                <a:lnTo>
                  <a:pt x="102303" y="52887"/>
                </a:lnTo>
                <a:lnTo>
                  <a:pt x="93919" y="59764"/>
                </a:lnTo>
                <a:lnTo>
                  <a:pt x="86425" y="66254"/>
                </a:lnTo>
                <a:lnTo>
                  <a:pt x="79524" y="72486"/>
                </a:lnTo>
                <a:lnTo>
                  <a:pt x="73018" y="78545"/>
                </a:lnTo>
                <a:lnTo>
                  <a:pt x="66776" y="85442"/>
                </a:lnTo>
                <a:lnTo>
                  <a:pt x="60710" y="92898"/>
                </a:lnTo>
                <a:lnTo>
                  <a:pt x="54760" y="100725"/>
                </a:lnTo>
                <a:lnTo>
                  <a:pt x="43070" y="114503"/>
                </a:lnTo>
                <a:lnTo>
                  <a:pt x="32477" y="126024"/>
                </a:lnTo>
                <a:lnTo>
                  <a:pt x="24594" y="134319"/>
                </a:lnTo>
                <a:lnTo>
                  <a:pt x="22111" y="138817"/>
                </a:lnTo>
                <a:lnTo>
                  <a:pt x="19352" y="148895"/>
                </a:lnTo>
                <a:lnTo>
                  <a:pt x="17798" y="160729"/>
                </a:lnTo>
                <a:lnTo>
                  <a:pt x="18533" y="164044"/>
                </a:lnTo>
                <a:lnTo>
                  <a:pt x="21889" y="170267"/>
                </a:lnTo>
                <a:lnTo>
                  <a:pt x="33685" y="188227"/>
                </a:lnTo>
                <a:lnTo>
                  <a:pt x="37696" y="192853"/>
                </a:lnTo>
                <a:lnTo>
                  <a:pt x="41323" y="195938"/>
                </a:lnTo>
                <a:lnTo>
                  <a:pt x="48846" y="200317"/>
                </a:lnTo>
                <a:lnTo>
                  <a:pt x="58539" y="205439"/>
                </a:lnTo>
                <a:lnTo>
                  <a:pt x="65696" y="208138"/>
                </a:lnTo>
                <a:lnTo>
                  <a:pt x="74277" y="210890"/>
                </a:lnTo>
                <a:lnTo>
                  <a:pt x="83808" y="213677"/>
                </a:lnTo>
                <a:lnTo>
                  <a:pt x="97782" y="215535"/>
                </a:lnTo>
                <a:lnTo>
                  <a:pt x="114717" y="216774"/>
                </a:lnTo>
                <a:lnTo>
                  <a:pt x="133628" y="217599"/>
                </a:lnTo>
                <a:lnTo>
                  <a:pt x="185120" y="218517"/>
                </a:lnTo>
                <a:lnTo>
                  <a:pt x="214853" y="218762"/>
                </a:lnTo>
                <a:lnTo>
                  <a:pt x="241343" y="219877"/>
                </a:lnTo>
                <a:lnTo>
                  <a:pt x="265670" y="221574"/>
                </a:lnTo>
                <a:lnTo>
                  <a:pt x="316524" y="225972"/>
                </a:lnTo>
                <a:lnTo>
                  <a:pt x="325316" y="226589"/>
                </a:lnTo>
                <a:lnTo>
                  <a:pt x="332130" y="227953"/>
                </a:lnTo>
                <a:lnTo>
                  <a:pt x="342240" y="232009"/>
                </a:lnTo>
                <a:lnTo>
                  <a:pt x="365424" y="243392"/>
                </a:lnTo>
                <a:lnTo>
                  <a:pt x="369738" y="249348"/>
                </a:lnTo>
                <a:lnTo>
                  <a:pt x="373877" y="257392"/>
                </a:lnTo>
                <a:lnTo>
                  <a:pt x="375717" y="264143"/>
                </a:lnTo>
                <a:lnTo>
                  <a:pt x="376899" y="277190"/>
                </a:lnTo>
                <a:lnTo>
                  <a:pt x="377060" y="286594"/>
                </a:lnTo>
                <a:lnTo>
                  <a:pt x="376151" y="290817"/>
                </a:lnTo>
                <a:lnTo>
                  <a:pt x="370388" y="304437"/>
                </a:lnTo>
                <a:lnTo>
                  <a:pt x="369797" y="307475"/>
                </a:lnTo>
                <a:lnTo>
                  <a:pt x="366602" y="313389"/>
                </a:lnTo>
                <a:lnTo>
                  <a:pt x="347687" y="338599"/>
                </a:lnTo>
                <a:lnTo>
                  <a:pt x="337725" y="351035"/>
                </a:lnTo>
                <a:lnTo>
                  <a:pt x="326761" y="363391"/>
                </a:lnTo>
                <a:lnTo>
                  <a:pt x="319534" y="369991"/>
                </a:lnTo>
                <a:lnTo>
                  <a:pt x="309972" y="376099"/>
                </a:lnTo>
                <a:lnTo>
                  <a:pt x="298430" y="384893"/>
                </a:lnTo>
                <a:lnTo>
                  <a:pt x="286940" y="395740"/>
                </a:lnTo>
                <a:lnTo>
                  <a:pt x="279876" y="402633"/>
                </a:lnTo>
                <a:lnTo>
                  <a:pt x="273261" y="408180"/>
                </a:lnTo>
                <a:lnTo>
                  <a:pt x="266946" y="412832"/>
                </a:lnTo>
                <a:lnTo>
                  <a:pt x="260831" y="416885"/>
                </a:lnTo>
                <a:lnTo>
                  <a:pt x="254850" y="420539"/>
                </a:lnTo>
                <a:lnTo>
                  <a:pt x="243124" y="427140"/>
                </a:lnTo>
                <a:lnTo>
                  <a:pt x="231562" y="433249"/>
                </a:lnTo>
                <a:lnTo>
                  <a:pt x="225812" y="436211"/>
                </a:lnTo>
                <a:lnTo>
                  <a:pt x="219121" y="439139"/>
                </a:lnTo>
                <a:lnTo>
                  <a:pt x="211803" y="442043"/>
                </a:lnTo>
                <a:lnTo>
                  <a:pt x="204067" y="444932"/>
                </a:lnTo>
                <a:lnTo>
                  <a:pt x="197005" y="446857"/>
                </a:lnTo>
                <a:lnTo>
                  <a:pt x="190391" y="448141"/>
                </a:lnTo>
                <a:lnTo>
                  <a:pt x="184077" y="448997"/>
                </a:lnTo>
                <a:lnTo>
                  <a:pt x="172248" y="451472"/>
                </a:lnTo>
                <a:lnTo>
                  <a:pt x="121098" y="463106"/>
                </a:lnTo>
                <a:lnTo>
                  <a:pt x="103592" y="466594"/>
                </a:lnTo>
                <a:lnTo>
                  <a:pt x="0" y="47642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704"/>
          <p:cNvSpPr/>
          <p:nvPr/>
        </p:nvSpPr>
        <p:spPr>
          <a:xfrm>
            <a:off x="2480309" y="5366385"/>
            <a:ext cx="77154" cy="522923"/>
          </a:xfrm>
          <a:custGeom>
            <a:avLst/>
            <a:gdLst/>
            <a:ahLst/>
            <a:cxnLst/>
            <a:rect l="0" t="0" r="0" b="0"/>
            <a:pathLst>
              <a:path w="77154" h="522923">
                <a:moveTo>
                  <a:pt x="0" y="0"/>
                </a:moveTo>
                <a:lnTo>
                  <a:pt x="953" y="13511"/>
                </a:lnTo>
                <a:lnTo>
                  <a:pt x="4551" y="43787"/>
                </a:lnTo>
                <a:lnTo>
                  <a:pt x="5892" y="57766"/>
                </a:lnTo>
                <a:lnTo>
                  <a:pt x="6786" y="69943"/>
                </a:lnTo>
                <a:lnTo>
                  <a:pt x="7779" y="90141"/>
                </a:lnTo>
                <a:lnTo>
                  <a:pt x="8220" y="105467"/>
                </a:lnTo>
                <a:lnTo>
                  <a:pt x="8542" y="154533"/>
                </a:lnTo>
                <a:lnTo>
                  <a:pt x="10457" y="168744"/>
                </a:lnTo>
                <a:lnTo>
                  <a:pt x="13639" y="186791"/>
                </a:lnTo>
                <a:lnTo>
                  <a:pt x="17666" y="207394"/>
                </a:lnTo>
                <a:lnTo>
                  <a:pt x="20350" y="223988"/>
                </a:lnTo>
                <a:lnTo>
                  <a:pt x="22139" y="237908"/>
                </a:lnTo>
                <a:lnTo>
                  <a:pt x="23332" y="250045"/>
                </a:lnTo>
                <a:lnTo>
                  <a:pt x="26032" y="267662"/>
                </a:lnTo>
                <a:lnTo>
                  <a:pt x="34113" y="312635"/>
                </a:lnTo>
                <a:lnTo>
                  <a:pt x="37029" y="331296"/>
                </a:lnTo>
                <a:lnTo>
                  <a:pt x="38974" y="346594"/>
                </a:lnTo>
                <a:lnTo>
                  <a:pt x="40270" y="359650"/>
                </a:lnTo>
                <a:lnTo>
                  <a:pt x="41134" y="372164"/>
                </a:lnTo>
                <a:lnTo>
                  <a:pt x="41711" y="384317"/>
                </a:lnTo>
                <a:lnTo>
                  <a:pt x="42095" y="396229"/>
                </a:lnTo>
                <a:lnTo>
                  <a:pt x="43303" y="406075"/>
                </a:lnTo>
                <a:lnTo>
                  <a:pt x="45062" y="414544"/>
                </a:lnTo>
                <a:lnTo>
                  <a:pt x="47186" y="422095"/>
                </a:lnTo>
                <a:lnTo>
                  <a:pt x="49547" y="435565"/>
                </a:lnTo>
                <a:lnTo>
                  <a:pt x="50177" y="441824"/>
                </a:lnTo>
                <a:lnTo>
                  <a:pt x="52501" y="447902"/>
                </a:lnTo>
                <a:lnTo>
                  <a:pt x="55956" y="453858"/>
                </a:lnTo>
                <a:lnTo>
                  <a:pt x="60164" y="459734"/>
                </a:lnTo>
                <a:lnTo>
                  <a:pt x="62970" y="465557"/>
                </a:lnTo>
                <a:lnTo>
                  <a:pt x="64840" y="471344"/>
                </a:lnTo>
                <a:lnTo>
                  <a:pt x="66918" y="481901"/>
                </a:lnTo>
                <a:lnTo>
                  <a:pt x="68252" y="496440"/>
                </a:lnTo>
                <a:lnTo>
                  <a:pt x="77153" y="52292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705"/>
          <p:cNvSpPr/>
          <p:nvPr/>
        </p:nvSpPr>
        <p:spPr>
          <a:xfrm>
            <a:off x="2567912" y="5478279"/>
            <a:ext cx="298043" cy="346250"/>
          </a:xfrm>
          <a:custGeom>
            <a:avLst/>
            <a:gdLst/>
            <a:ahLst/>
            <a:cxnLst/>
            <a:rect l="0" t="0" r="0" b="0"/>
            <a:pathLst>
              <a:path w="298043" h="346250">
                <a:moveTo>
                  <a:pt x="212435" y="25266"/>
                </a:moveTo>
                <a:lnTo>
                  <a:pt x="198782" y="29816"/>
                </a:lnTo>
                <a:lnTo>
                  <a:pt x="189540" y="34591"/>
                </a:lnTo>
                <a:lnTo>
                  <a:pt x="181304" y="39888"/>
                </a:lnTo>
                <a:lnTo>
                  <a:pt x="176441" y="42634"/>
                </a:lnTo>
                <a:lnTo>
                  <a:pt x="171294" y="45417"/>
                </a:lnTo>
                <a:lnTo>
                  <a:pt x="164053" y="50130"/>
                </a:lnTo>
                <a:lnTo>
                  <a:pt x="155415" y="56129"/>
                </a:lnTo>
                <a:lnTo>
                  <a:pt x="136610" y="69463"/>
                </a:lnTo>
                <a:lnTo>
                  <a:pt x="92595" y="99360"/>
                </a:lnTo>
                <a:lnTo>
                  <a:pt x="84917" y="105142"/>
                </a:lnTo>
                <a:lnTo>
                  <a:pt x="77893" y="110902"/>
                </a:lnTo>
                <a:lnTo>
                  <a:pt x="71305" y="116646"/>
                </a:lnTo>
                <a:lnTo>
                  <a:pt x="64056" y="123334"/>
                </a:lnTo>
                <a:lnTo>
                  <a:pt x="41153" y="145445"/>
                </a:lnTo>
                <a:lnTo>
                  <a:pt x="28042" y="158371"/>
                </a:lnTo>
                <a:lnTo>
                  <a:pt x="22831" y="164485"/>
                </a:lnTo>
                <a:lnTo>
                  <a:pt x="18405" y="170466"/>
                </a:lnTo>
                <a:lnTo>
                  <a:pt x="14502" y="176359"/>
                </a:lnTo>
                <a:lnTo>
                  <a:pt x="10947" y="183144"/>
                </a:lnTo>
                <a:lnTo>
                  <a:pt x="7625" y="190525"/>
                </a:lnTo>
                <a:lnTo>
                  <a:pt x="4457" y="198303"/>
                </a:lnTo>
                <a:lnTo>
                  <a:pt x="2346" y="205395"/>
                </a:lnTo>
                <a:lnTo>
                  <a:pt x="938" y="212027"/>
                </a:lnTo>
                <a:lnTo>
                  <a:pt x="0" y="218353"/>
                </a:lnTo>
                <a:lnTo>
                  <a:pt x="326" y="224475"/>
                </a:lnTo>
                <a:lnTo>
                  <a:pt x="1497" y="230462"/>
                </a:lnTo>
                <a:lnTo>
                  <a:pt x="3229" y="236358"/>
                </a:lnTo>
                <a:lnTo>
                  <a:pt x="10219" y="258309"/>
                </a:lnTo>
                <a:lnTo>
                  <a:pt x="14759" y="265400"/>
                </a:lnTo>
                <a:lnTo>
                  <a:pt x="20644" y="272033"/>
                </a:lnTo>
                <a:lnTo>
                  <a:pt x="27424" y="278359"/>
                </a:lnTo>
                <a:lnTo>
                  <a:pt x="34802" y="284483"/>
                </a:lnTo>
                <a:lnTo>
                  <a:pt x="42578" y="290470"/>
                </a:lnTo>
                <a:lnTo>
                  <a:pt x="50619" y="296366"/>
                </a:lnTo>
                <a:lnTo>
                  <a:pt x="58838" y="301249"/>
                </a:lnTo>
                <a:lnTo>
                  <a:pt x="67174" y="305457"/>
                </a:lnTo>
                <a:lnTo>
                  <a:pt x="75590" y="309215"/>
                </a:lnTo>
                <a:lnTo>
                  <a:pt x="84057" y="312672"/>
                </a:lnTo>
                <a:lnTo>
                  <a:pt x="92560" y="315930"/>
                </a:lnTo>
                <a:lnTo>
                  <a:pt x="101086" y="319055"/>
                </a:lnTo>
                <a:lnTo>
                  <a:pt x="110580" y="322090"/>
                </a:lnTo>
                <a:lnTo>
                  <a:pt x="120719" y="325066"/>
                </a:lnTo>
                <a:lnTo>
                  <a:pt x="131288" y="328003"/>
                </a:lnTo>
                <a:lnTo>
                  <a:pt x="150652" y="333806"/>
                </a:lnTo>
                <a:lnTo>
                  <a:pt x="186367" y="345292"/>
                </a:lnTo>
                <a:lnTo>
                  <a:pt x="195056" y="346249"/>
                </a:lnTo>
                <a:lnTo>
                  <a:pt x="203707" y="345934"/>
                </a:lnTo>
                <a:lnTo>
                  <a:pt x="212331" y="344772"/>
                </a:lnTo>
                <a:lnTo>
                  <a:pt x="219986" y="343997"/>
                </a:lnTo>
                <a:lnTo>
                  <a:pt x="226994" y="343481"/>
                </a:lnTo>
                <a:lnTo>
                  <a:pt x="233571" y="343136"/>
                </a:lnTo>
                <a:lnTo>
                  <a:pt x="245959" y="342754"/>
                </a:lnTo>
                <a:lnTo>
                  <a:pt x="251929" y="342652"/>
                </a:lnTo>
                <a:lnTo>
                  <a:pt x="256862" y="341632"/>
                </a:lnTo>
                <a:lnTo>
                  <a:pt x="264883" y="337958"/>
                </a:lnTo>
                <a:lnTo>
                  <a:pt x="271623" y="333150"/>
                </a:lnTo>
                <a:lnTo>
                  <a:pt x="280772" y="325088"/>
                </a:lnTo>
                <a:lnTo>
                  <a:pt x="283711" y="322302"/>
                </a:lnTo>
                <a:lnTo>
                  <a:pt x="285670" y="318540"/>
                </a:lnTo>
                <a:lnTo>
                  <a:pt x="287846" y="309280"/>
                </a:lnTo>
                <a:lnTo>
                  <a:pt x="291354" y="293734"/>
                </a:lnTo>
                <a:lnTo>
                  <a:pt x="293623" y="284255"/>
                </a:lnTo>
                <a:lnTo>
                  <a:pt x="295135" y="276030"/>
                </a:lnTo>
                <a:lnTo>
                  <a:pt x="296143" y="268642"/>
                </a:lnTo>
                <a:lnTo>
                  <a:pt x="296816" y="261812"/>
                </a:lnTo>
                <a:lnTo>
                  <a:pt x="297264" y="254400"/>
                </a:lnTo>
                <a:lnTo>
                  <a:pt x="297762" y="238546"/>
                </a:lnTo>
                <a:lnTo>
                  <a:pt x="298042" y="218105"/>
                </a:lnTo>
                <a:lnTo>
                  <a:pt x="297129" y="210976"/>
                </a:lnTo>
                <a:lnTo>
                  <a:pt x="295568" y="203365"/>
                </a:lnTo>
                <a:lnTo>
                  <a:pt x="293574" y="195434"/>
                </a:lnTo>
                <a:lnTo>
                  <a:pt x="290340" y="177763"/>
                </a:lnTo>
                <a:lnTo>
                  <a:pt x="281667" y="125110"/>
                </a:lnTo>
                <a:lnTo>
                  <a:pt x="275734" y="99449"/>
                </a:lnTo>
                <a:lnTo>
                  <a:pt x="268922" y="75673"/>
                </a:lnTo>
                <a:lnTo>
                  <a:pt x="261523" y="53155"/>
                </a:lnTo>
                <a:lnTo>
                  <a:pt x="255638" y="37192"/>
                </a:lnTo>
                <a:lnTo>
                  <a:pt x="250762" y="25596"/>
                </a:lnTo>
                <a:lnTo>
                  <a:pt x="246559" y="16913"/>
                </a:lnTo>
                <a:lnTo>
                  <a:pt x="242804" y="11125"/>
                </a:lnTo>
                <a:lnTo>
                  <a:pt x="239349" y="7266"/>
                </a:lnTo>
                <a:lnTo>
                  <a:pt x="236093" y="4694"/>
                </a:lnTo>
                <a:lnTo>
                  <a:pt x="229934" y="1835"/>
                </a:lnTo>
                <a:lnTo>
                  <a:pt x="221113" y="226"/>
                </a:lnTo>
                <a:lnTo>
                  <a:pt x="218220" y="0"/>
                </a:lnTo>
                <a:lnTo>
                  <a:pt x="215339" y="802"/>
                </a:lnTo>
                <a:lnTo>
                  <a:pt x="212466" y="2289"/>
                </a:lnTo>
                <a:lnTo>
                  <a:pt x="203863" y="812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706"/>
          <p:cNvSpPr/>
          <p:nvPr/>
        </p:nvSpPr>
        <p:spPr>
          <a:xfrm>
            <a:off x="2951819" y="5469254"/>
            <a:ext cx="227079" cy="487200"/>
          </a:xfrm>
          <a:custGeom>
            <a:avLst/>
            <a:gdLst/>
            <a:ahLst/>
            <a:cxnLst/>
            <a:rect l="0" t="0" r="0" b="0"/>
            <a:pathLst>
              <a:path w="227079" h="487200">
                <a:moveTo>
                  <a:pt x="59985" y="0"/>
                </a:moveTo>
                <a:lnTo>
                  <a:pt x="59985" y="18204"/>
                </a:lnTo>
                <a:lnTo>
                  <a:pt x="62525" y="32221"/>
                </a:lnTo>
                <a:lnTo>
                  <a:pt x="65877" y="44801"/>
                </a:lnTo>
                <a:lnTo>
                  <a:pt x="67366" y="56742"/>
                </a:lnTo>
                <a:lnTo>
                  <a:pt x="66811" y="71166"/>
                </a:lnTo>
                <a:lnTo>
                  <a:pt x="63654" y="115133"/>
                </a:lnTo>
                <a:lnTo>
                  <a:pt x="56522" y="194240"/>
                </a:lnTo>
                <a:lnTo>
                  <a:pt x="51961" y="221886"/>
                </a:lnTo>
                <a:lnTo>
                  <a:pt x="46064" y="249842"/>
                </a:lnTo>
                <a:lnTo>
                  <a:pt x="39274" y="278004"/>
                </a:lnTo>
                <a:lnTo>
                  <a:pt x="34748" y="299636"/>
                </a:lnTo>
                <a:lnTo>
                  <a:pt x="31731" y="316915"/>
                </a:lnTo>
                <a:lnTo>
                  <a:pt x="29719" y="331292"/>
                </a:lnTo>
                <a:lnTo>
                  <a:pt x="17786" y="401585"/>
                </a:lnTo>
                <a:lnTo>
                  <a:pt x="13755" y="420124"/>
                </a:lnTo>
                <a:lnTo>
                  <a:pt x="10115" y="433435"/>
                </a:lnTo>
                <a:lnTo>
                  <a:pt x="6736" y="443262"/>
                </a:lnTo>
                <a:lnTo>
                  <a:pt x="4483" y="451718"/>
                </a:lnTo>
                <a:lnTo>
                  <a:pt x="1980" y="466194"/>
                </a:lnTo>
                <a:lnTo>
                  <a:pt x="868" y="478977"/>
                </a:lnTo>
                <a:lnTo>
                  <a:pt x="374" y="487199"/>
                </a:lnTo>
                <a:lnTo>
                  <a:pt x="242" y="486725"/>
                </a:lnTo>
                <a:lnTo>
                  <a:pt x="30" y="472275"/>
                </a:lnTo>
                <a:lnTo>
                  <a:pt x="965" y="465345"/>
                </a:lnTo>
                <a:lnTo>
                  <a:pt x="2541" y="456916"/>
                </a:lnTo>
                <a:lnTo>
                  <a:pt x="4544" y="447486"/>
                </a:lnTo>
                <a:lnTo>
                  <a:pt x="4927" y="432627"/>
                </a:lnTo>
                <a:lnTo>
                  <a:pt x="4230" y="414148"/>
                </a:lnTo>
                <a:lnTo>
                  <a:pt x="2813" y="393256"/>
                </a:lnTo>
                <a:lnTo>
                  <a:pt x="1868" y="372661"/>
                </a:lnTo>
                <a:lnTo>
                  <a:pt x="818" y="331998"/>
                </a:lnTo>
                <a:lnTo>
                  <a:pt x="52" y="251848"/>
                </a:lnTo>
                <a:lnTo>
                  <a:pt x="0" y="210195"/>
                </a:lnTo>
                <a:lnTo>
                  <a:pt x="945" y="194422"/>
                </a:lnTo>
                <a:lnTo>
                  <a:pt x="2528" y="178193"/>
                </a:lnTo>
                <a:lnTo>
                  <a:pt x="4536" y="161658"/>
                </a:lnTo>
                <a:lnTo>
                  <a:pt x="6826" y="147777"/>
                </a:lnTo>
                <a:lnTo>
                  <a:pt x="9306" y="135666"/>
                </a:lnTo>
                <a:lnTo>
                  <a:pt x="11912" y="124734"/>
                </a:lnTo>
                <a:lnTo>
                  <a:pt x="14601" y="115541"/>
                </a:lnTo>
                <a:lnTo>
                  <a:pt x="17347" y="107508"/>
                </a:lnTo>
                <a:lnTo>
                  <a:pt x="22937" y="93502"/>
                </a:lnTo>
                <a:lnTo>
                  <a:pt x="28597" y="80926"/>
                </a:lnTo>
                <a:lnTo>
                  <a:pt x="37139" y="63137"/>
                </a:lnTo>
                <a:lnTo>
                  <a:pt x="40944" y="57331"/>
                </a:lnTo>
                <a:lnTo>
                  <a:pt x="45387" y="51557"/>
                </a:lnTo>
                <a:lnTo>
                  <a:pt x="50253" y="45801"/>
                </a:lnTo>
                <a:lnTo>
                  <a:pt x="54450" y="41012"/>
                </a:lnTo>
                <a:lnTo>
                  <a:pt x="61653" y="33150"/>
                </a:lnTo>
                <a:lnTo>
                  <a:pt x="71063" y="23370"/>
                </a:lnTo>
                <a:lnTo>
                  <a:pt x="74038" y="21295"/>
                </a:lnTo>
                <a:lnTo>
                  <a:pt x="79883" y="18990"/>
                </a:lnTo>
                <a:lnTo>
                  <a:pt x="85657" y="17966"/>
                </a:lnTo>
                <a:lnTo>
                  <a:pt x="88529" y="17692"/>
                </a:lnTo>
                <a:lnTo>
                  <a:pt x="93302" y="17510"/>
                </a:lnTo>
                <a:lnTo>
                  <a:pt x="116414" y="17218"/>
                </a:lnTo>
                <a:lnTo>
                  <a:pt x="120465" y="17194"/>
                </a:lnTo>
                <a:lnTo>
                  <a:pt x="125070" y="18130"/>
                </a:lnTo>
                <a:lnTo>
                  <a:pt x="130045" y="19707"/>
                </a:lnTo>
                <a:lnTo>
                  <a:pt x="135267" y="21711"/>
                </a:lnTo>
                <a:lnTo>
                  <a:pt x="141605" y="24952"/>
                </a:lnTo>
                <a:lnTo>
                  <a:pt x="148689" y="29017"/>
                </a:lnTo>
                <a:lnTo>
                  <a:pt x="156268" y="33632"/>
                </a:lnTo>
                <a:lnTo>
                  <a:pt x="162274" y="37662"/>
                </a:lnTo>
                <a:lnTo>
                  <a:pt x="167230" y="41301"/>
                </a:lnTo>
                <a:lnTo>
                  <a:pt x="171487" y="44679"/>
                </a:lnTo>
                <a:lnTo>
                  <a:pt x="177182" y="49788"/>
                </a:lnTo>
                <a:lnTo>
                  <a:pt x="191131" y="63086"/>
                </a:lnTo>
                <a:lnTo>
                  <a:pt x="197898" y="71585"/>
                </a:lnTo>
                <a:lnTo>
                  <a:pt x="204315" y="81061"/>
                </a:lnTo>
                <a:lnTo>
                  <a:pt x="210498" y="91189"/>
                </a:lnTo>
                <a:lnTo>
                  <a:pt x="214619" y="99845"/>
                </a:lnTo>
                <a:lnTo>
                  <a:pt x="219199" y="114543"/>
                </a:lnTo>
                <a:lnTo>
                  <a:pt x="221373" y="124940"/>
                </a:lnTo>
                <a:lnTo>
                  <a:pt x="226328" y="151732"/>
                </a:lnTo>
                <a:lnTo>
                  <a:pt x="227078" y="164020"/>
                </a:lnTo>
                <a:lnTo>
                  <a:pt x="226626" y="175069"/>
                </a:lnTo>
                <a:lnTo>
                  <a:pt x="225371" y="185293"/>
                </a:lnTo>
                <a:lnTo>
                  <a:pt x="222630" y="194014"/>
                </a:lnTo>
                <a:lnTo>
                  <a:pt x="218898" y="201733"/>
                </a:lnTo>
                <a:lnTo>
                  <a:pt x="214504" y="208784"/>
                </a:lnTo>
                <a:lnTo>
                  <a:pt x="209671" y="215389"/>
                </a:lnTo>
                <a:lnTo>
                  <a:pt x="204543" y="221699"/>
                </a:lnTo>
                <a:lnTo>
                  <a:pt x="199220" y="227809"/>
                </a:lnTo>
                <a:lnTo>
                  <a:pt x="194718" y="231883"/>
                </a:lnTo>
                <a:lnTo>
                  <a:pt x="190765" y="234599"/>
                </a:lnTo>
                <a:lnTo>
                  <a:pt x="187177" y="236409"/>
                </a:lnTo>
                <a:lnTo>
                  <a:pt x="181927" y="239521"/>
                </a:lnTo>
                <a:lnTo>
                  <a:pt x="168474" y="248059"/>
                </a:lnTo>
                <a:lnTo>
                  <a:pt x="158982" y="252051"/>
                </a:lnTo>
                <a:lnTo>
                  <a:pt x="147890" y="255664"/>
                </a:lnTo>
                <a:lnTo>
                  <a:pt x="135734" y="259025"/>
                </a:lnTo>
                <a:lnTo>
                  <a:pt x="122867" y="262219"/>
                </a:lnTo>
                <a:lnTo>
                  <a:pt x="58447" y="277090"/>
                </a:lnTo>
                <a:lnTo>
                  <a:pt x="49435" y="279024"/>
                </a:lnTo>
                <a:lnTo>
                  <a:pt x="42474" y="280314"/>
                </a:lnTo>
                <a:lnTo>
                  <a:pt x="17123" y="28289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707"/>
          <p:cNvSpPr/>
          <p:nvPr/>
        </p:nvSpPr>
        <p:spPr>
          <a:xfrm>
            <a:off x="3269245" y="5469364"/>
            <a:ext cx="239336" cy="351364"/>
          </a:xfrm>
          <a:custGeom>
            <a:avLst/>
            <a:gdLst/>
            <a:ahLst/>
            <a:cxnLst/>
            <a:rect l="0" t="0" r="0" b="0"/>
            <a:pathLst>
              <a:path w="239336" h="351364">
                <a:moveTo>
                  <a:pt x="8307" y="111333"/>
                </a:moveTo>
                <a:lnTo>
                  <a:pt x="8307" y="106394"/>
                </a:lnTo>
                <a:lnTo>
                  <a:pt x="8307" y="108503"/>
                </a:lnTo>
                <a:lnTo>
                  <a:pt x="9259" y="110399"/>
                </a:lnTo>
                <a:lnTo>
                  <a:pt x="15688" y="118466"/>
                </a:lnTo>
                <a:lnTo>
                  <a:pt x="21077" y="124030"/>
                </a:lnTo>
                <a:lnTo>
                  <a:pt x="24441" y="126465"/>
                </a:lnTo>
                <a:lnTo>
                  <a:pt x="28588" y="129041"/>
                </a:lnTo>
                <a:lnTo>
                  <a:pt x="39830" y="135468"/>
                </a:lnTo>
                <a:lnTo>
                  <a:pt x="43610" y="136949"/>
                </a:lnTo>
                <a:lnTo>
                  <a:pt x="55430" y="141133"/>
                </a:lnTo>
                <a:lnTo>
                  <a:pt x="63534" y="144534"/>
                </a:lnTo>
                <a:lnTo>
                  <a:pt x="72748" y="148708"/>
                </a:lnTo>
                <a:lnTo>
                  <a:pt x="82700" y="153394"/>
                </a:lnTo>
                <a:lnTo>
                  <a:pt x="93145" y="156519"/>
                </a:lnTo>
                <a:lnTo>
                  <a:pt x="103918" y="158602"/>
                </a:lnTo>
                <a:lnTo>
                  <a:pt x="114910" y="159991"/>
                </a:lnTo>
                <a:lnTo>
                  <a:pt x="123191" y="161869"/>
                </a:lnTo>
                <a:lnTo>
                  <a:pt x="129664" y="164073"/>
                </a:lnTo>
                <a:lnTo>
                  <a:pt x="134932" y="166496"/>
                </a:lnTo>
                <a:lnTo>
                  <a:pt x="141301" y="168111"/>
                </a:lnTo>
                <a:lnTo>
                  <a:pt x="148404" y="169187"/>
                </a:lnTo>
                <a:lnTo>
                  <a:pt x="155998" y="169905"/>
                </a:lnTo>
                <a:lnTo>
                  <a:pt x="166775" y="171336"/>
                </a:lnTo>
                <a:lnTo>
                  <a:pt x="193990" y="175466"/>
                </a:lnTo>
                <a:lnTo>
                  <a:pt x="205438" y="176949"/>
                </a:lnTo>
                <a:lnTo>
                  <a:pt x="214975" y="177937"/>
                </a:lnTo>
                <a:lnTo>
                  <a:pt x="238314" y="179798"/>
                </a:lnTo>
                <a:lnTo>
                  <a:pt x="238797" y="178883"/>
                </a:lnTo>
                <a:lnTo>
                  <a:pt x="239335" y="175328"/>
                </a:lnTo>
                <a:lnTo>
                  <a:pt x="238525" y="173046"/>
                </a:lnTo>
                <a:lnTo>
                  <a:pt x="233788" y="165284"/>
                </a:lnTo>
                <a:lnTo>
                  <a:pt x="232346" y="159759"/>
                </a:lnTo>
                <a:lnTo>
                  <a:pt x="231534" y="151293"/>
                </a:lnTo>
                <a:lnTo>
                  <a:pt x="231294" y="142752"/>
                </a:lnTo>
                <a:lnTo>
                  <a:pt x="228697" y="134505"/>
                </a:lnTo>
                <a:lnTo>
                  <a:pt x="225321" y="125442"/>
                </a:lnTo>
                <a:lnTo>
                  <a:pt x="223820" y="118239"/>
                </a:lnTo>
                <a:lnTo>
                  <a:pt x="218073" y="109323"/>
                </a:lnTo>
                <a:lnTo>
                  <a:pt x="213874" y="104277"/>
                </a:lnTo>
                <a:lnTo>
                  <a:pt x="211074" y="99009"/>
                </a:lnTo>
                <a:lnTo>
                  <a:pt x="207963" y="88076"/>
                </a:lnTo>
                <a:lnTo>
                  <a:pt x="205228" y="82494"/>
                </a:lnTo>
                <a:lnTo>
                  <a:pt x="201500" y="76867"/>
                </a:lnTo>
                <a:lnTo>
                  <a:pt x="197110" y="71211"/>
                </a:lnTo>
                <a:lnTo>
                  <a:pt x="189692" y="62386"/>
                </a:lnTo>
                <a:lnTo>
                  <a:pt x="183220" y="54336"/>
                </a:lnTo>
                <a:lnTo>
                  <a:pt x="177169" y="44409"/>
                </a:lnTo>
                <a:lnTo>
                  <a:pt x="171304" y="36187"/>
                </a:lnTo>
                <a:lnTo>
                  <a:pt x="164570" y="27452"/>
                </a:lnTo>
                <a:lnTo>
                  <a:pt x="155227" y="14045"/>
                </a:lnTo>
                <a:lnTo>
                  <a:pt x="150069" y="9327"/>
                </a:lnTo>
                <a:lnTo>
                  <a:pt x="144725" y="6181"/>
                </a:lnTo>
                <a:lnTo>
                  <a:pt x="139257" y="4084"/>
                </a:lnTo>
                <a:lnTo>
                  <a:pt x="134660" y="2687"/>
                </a:lnTo>
                <a:lnTo>
                  <a:pt x="130642" y="1755"/>
                </a:lnTo>
                <a:lnTo>
                  <a:pt x="123638" y="719"/>
                </a:lnTo>
                <a:lnTo>
                  <a:pt x="117350" y="259"/>
                </a:lnTo>
                <a:lnTo>
                  <a:pt x="111381" y="54"/>
                </a:lnTo>
                <a:lnTo>
                  <a:pt x="108455" y="0"/>
                </a:lnTo>
                <a:lnTo>
                  <a:pt x="104600" y="916"/>
                </a:lnTo>
                <a:lnTo>
                  <a:pt x="100125" y="2479"/>
                </a:lnTo>
                <a:lnTo>
                  <a:pt x="95237" y="4474"/>
                </a:lnTo>
                <a:lnTo>
                  <a:pt x="90072" y="6756"/>
                </a:lnTo>
                <a:lnTo>
                  <a:pt x="79255" y="11832"/>
                </a:lnTo>
                <a:lnTo>
                  <a:pt x="74656" y="15472"/>
                </a:lnTo>
                <a:lnTo>
                  <a:pt x="70637" y="19803"/>
                </a:lnTo>
                <a:lnTo>
                  <a:pt x="67006" y="24596"/>
                </a:lnTo>
                <a:lnTo>
                  <a:pt x="62679" y="29696"/>
                </a:lnTo>
                <a:lnTo>
                  <a:pt x="57890" y="35001"/>
                </a:lnTo>
                <a:lnTo>
                  <a:pt x="52792" y="40442"/>
                </a:lnTo>
                <a:lnTo>
                  <a:pt x="47489" y="47880"/>
                </a:lnTo>
                <a:lnTo>
                  <a:pt x="42049" y="56649"/>
                </a:lnTo>
                <a:lnTo>
                  <a:pt x="36516" y="66305"/>
                </a:lnTo>
                <a:lnTo>
                  <a:pt x="31875" y="75599"/>
                </a:lnTo>
                <a:lnTo>
                  <a:pt x="27830" y="84653"/>
                </a:lnTo>
                <a:lnTo>
                  <a:pt x="24179" y="93546"/>
                </a:lnTo>
                <a:lnTo>
                  <a:pt x="19841" y="107096"/>
                </a:lnTo>
                <a:lnTo>
                  <a:pt x="15044" y="123748"/>
                </a:lnTo>
                <a:lnTo>
                  <a:pt x="9941" y="142470"/>
                </a:lnTo>
                <a:lnTo>
                  <a:pt x="6539" y="157808"/>
                </a:lnTo>
                <a:lnTo>
                  <a:pt x="4271" y="170892"/>
                </a:lnTo>
                <a:lnTo>
                  <a:pt x="2758" y="182471"/>
                </a:lnTo>
                <a:lnTo>
                  <a:pt x="1751" y="193049"/>
                </a:lnTo>
                <a:lnTo>
                  <a:pt x="1079" y="202957"/>
                </a:lnTo>
                <a:lnTo>
                  <a:pt x="630" y="212421"/>
                </a:lnTo>
                <a:lnTo>
                  <a:pt x="133" y="235636"/>
                </a:lnTo>
                <a:lnTo>
                  <a:pt x="0" y="248494"/>
                </a:lnTo>
                <a:lnTo>
                  <a:pt x="864" y="258972"/>
                </a:lnTo>
                <a:lnTo>
                  <a:pt x="2392" y="267861"/>
                </a:lnTo>
                <a:lnTo>
                  <a:pt x="4364" y="275693"/>
                </a:lnTo>
                <a:lnTo>
                  <a:pt x="6631" y="283771"/>
                </a:lnTo>
                <a:lnTo>
                  <a:pt x="11690" y="300367"/>
                </a:lnTo>
                <a:lnTo>
                  <a:pt x="16277" y="308793"/>
                </a:lnTo>
                <a:lnTo>
                  <a:pt x="22193" y="317268"/>
                </a:lnTo>
                <a:lnTo>
                  <a:pt x="28994" y="325776"/>
                </a:lnTo>
                <a:lnTo>
                  <a:pt x="34481" y="331448"/>
                </a:lnTo>
                <a:lnTo>
                  <a:pt x="39091" y="335228"/>
                </a:lnTo>
                <a:lnTo>
                  <a:pt x="43117" y="337749"/>
                </a:lnTo>
                <a:lnTo>
                  <a:pt x="47706" y="340382"/>
                </a:lnTo>
                <a:lnTo>
                  <a:pt x="52671" y="343090"/>
                </a:lnTo>
                <a:lnTo>
                  <a:pt x="76887" y="35136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708"/>
          <p:cNvSpPr/>
          <p:nvPr/>
        </p:nvSpPr>
        <p:spPr>
          <a:xfrm>
            <a:off x="3689032" y="5589270"/>
            <a:ext cx="205741" cy="1"/>
          </a:xfrm>
          <a:custGeom>
            <a:avLst/>
            <a:gdLst/>
            <a:ahLst/>
            <a:cxnLst/>
            <a:rect l="0" t="0" r="0" b="0"/>
            <a:pathLst>
              <a:path w="205741" h="1">
                <a:moveTo>
                  <a:pt x="0" y="0"/>
                </a:move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709"/>
          <p:cNvSpPr/>
          <p:nvPr/>
        </p:nvSpPr>
        <p:spPr>
          <a:xfrm>
            <a:off x="3671887" y="5700712"/>
            <a:ext cx="342901" cy="8574"/>
          </a:xfrm>
          <a:custGeom>
            <a:avLst/>
            <a:gdLst/>
            <a:ahLst/>
            <a:cxnLst/>
            <a:rect l="0" t="0" r="0" b="0"/>
            <a:pathLst>
              <a:path w="342901" h="8574">
                <a:moveTo>
                  <a:pt x="0" y="8573"/>
                </a:moveTo>
                <a:lnTo>
                  <a:pt x="50059" y="8573"/>
                </a:lnTo>
                <a:lnTo>
                  <a:pt x="117816" y="6033"/>
                </a:lnTo>
                <a:lnTo>
                  <a:pt x="193333" y="2681"/>
                </a:lnTo>
                <a:lnTo>
                  <a:pt x="291201" y="529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710"/>
          <p:cNvSpPr/>
          <p:nvPr/>
        </p:nvSpPr>
        <p:spPr>
          <a:xfrm>
            <a:off x="4049077" y="5606415"/>
            <a:ext cx="197169" cy="25718"/>
          </a:xfrm>
          <a:custGeom>
            <a:avLst/>
            <a:gdLst/>
            <a:ahLst/>
            <a:cxnLst/>
            <a:rect l="0" t="0" r="0" b="0"/>
            <a:pathLst>
              <a:path w="197169" h="25718">
                <a:moveTo>
                  <a:pt x="0" y="25717"/>
                </a:moveTo>
                <a:lnTo>
                  <a:pt x="17321" y="25717"/>
                </a:lnTo>
                <a:lnTo>
                  <a:pt x="21072" y="24765"/>
                </a:lnTo>
                <a:lnTo>
                  <a:pt x="24525" y="23177"/>
                </a:lnTo>
                <a:lnTo>
                  <a:pt x="27781" y="21167"/>
                </a:lnTo>
                <a:lnTo>
                  <a:pt x="30903" y="19826"/>
                </a:lnTo>
                <a:lnTo>
                  <a:pt x="33937" y="18932"/>
                </a:lnTo>
                <a:lnTo>
                  <a:pt x="36912" y="18336"/>
                </a:lnTo>
                <a:lnTo>
                  <a:pt x="42758" y="17674"/>
                </a:lnTo>
                <a:lnTo>
                  <a:pt x="45650" y="17498"/>
                </a:lnTo>
                <a:lnTo>
                  <a:pt x="53944" y="17302"/>
                </a:lnTo>
                <a:lnTo>
                  <a:pt x="70240" y="17175"/>
                </a:lnTo>
                <a:lnTo>
                  <a:pt x="76354" y="16213"/>
                </a:lnTo>
                <a:lnTo>
                  <a:pt x="84240" y="14619"/>
                </a:lnTo>
                <a:lnTo>
                  <a:pt x="93308" y="12603"/>
                </a:lnTo>
                <a:lnTo>
                  <a:pt x="102210" y="11259"/>
                </a:lnTo>
                <a:lnTo>
                  <a:pt x="111002" y="10364"/>
                </a:lnTo>
                <a:lnTo>
                  <a:pt x="131993" y="8926"/>
                </a:lnTo>
                <a:lnTo>
                  <a:pt x="137404" y="8730"/>
                </a:lnTo>
                <a:lnTo>
                  <a:pt x="140180" y="8677"/>
                </a:lnTo>
                <a:lnTo>
                  <a:pt x="143936" y="7689"/>
                </a:lnTo>
                <a:lnTo>
                  <a:pt x="148345" y="6079"/>
                </a:lnTo>
                <a:lnTo>
                  <a:pt x="153189" y="4053"/>
                </a:lnTo>
                <a:lnTo>
                  <a:pt x="158323" y="2701"/>
                </a:lnTo>
                <a:lnTo>
                  <a:pt x="163652" y="1801"/>
                </a:lnTo>
                <a:lnTo>
                  <a:pt x="176789" y="355"/>
                </a:lnTo>
                <a:lnTo>
                  <a:pt x="179771" y="237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711"/>
          <p:cNvSpPr/>
          <p:nvPr/>
        </p:nvSpPr>
        <p:spPr>
          <a:xfrm>
            <a:off x="4357687" y="5427583"/>
            <a:ext cx="68581" cy="213122"/>
          </a:xfrm>
          <a:custGeom>
            <a:avLst/>
            <a:gdLst/>
            <a:ahLst/>
            <a:cxnLst/>
            <a:rect l="0" t="0" r="0" b="0"/>
            <a:pathLst>
              <a:path w="68581" h="213122">
                <a:moveTo>
                  <a:pt x="0" y="7382"/>
                </a:moveTo>
                <a:lnTo>
                  <a:pt x="0" y="0"/>
                </a:lnTo>
                <a:lnTo>
                  <a:pt x="0" y="6295"/>
                </a:lnTo>
                <a:lnTo>
                  <a:pt x="953" y="7609"/>
                </a:lnTo>
                <a:lnTo>
                  <a:pt x="2540" y="9439"/>
                </a:lnTo>
                <a:lnTo>
                  <a:pt x="4551" y="11610"/>
                </a:lnTo>
                <a:lnTo>
                  <a:pt x="5892" y="15916"/>
                </a:lnTo>
                <a:lnTo>
                  <a:pt x="6785" y="21644"/>
                </a:lnTo>
                <a:lnTo>
                  <a:pt x="7381" y="28320"/>
                </a:lnTo>
                <a:lnTo>
                  <a:pt x="9683" y="36580"/>
                </a:lnTo>
                <a:lnTo>
                  <a:pt x="13123" y="45898"/>
                </a:lnTo>
                <a:lnTo>
                  <a:pt x="17321" y="55919"/>
                </a:lnTo>
                <a:lnTo>
                  <a:pt x="21072" y="68315"/>
                </a:lnTo>
                <a:lnTo>
                  <a:pt x="24526" y="82294"/>
                </a:lnTo>
                <a:lnTo>
                  <a:pt x="27780" y="97328"/>
                </a:lnTo>
                <a:lnTo>
                  <a:pt x="31855" y="111161"/>
                </a:lnTo>
                <a:lnTo>
                  <a:pt x="36477" y="124193"/>
                </a:lnTo>
                <a:lnTo>
                  <a:pt x="41463" y="136691"/>
                </a:lnTo>
                <a:lnTo>
                  <a:pt x="49543" y="158197"/>
                </a:lnTo>
                <a:lnTo>
                  <a:pt x="59447" y="186370"/>
                </a:lnTo>
                <a:lnTo>
                  <a:pt x="68580" y="21312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712"/>
          <p:cNvSpPr/>
          <p:nvPr/>
        </p:nvSpPr>
        <p:spPr>
          <a:xfrm>
            <a:off x="4246245" y="5735355"/>
            <a:ext cx="480590" cy="85373"/>
          </a:xfrm>
          <a:custGeom>
            <a:avLst/>
            <a:gdLst/>
            <a:ahLst/>
            <a:cxnLst/>
            <a:rect l="0" t="0" r="0" b="0"/>
            <a:pathLst>
              <a:path w="480590" h="85373">
                <a:moveTo>
                  <a:pt x="471487" y="8220"/>
                </a:moveTo>
                <a:lnTo>
                  <a:pt x="480589" y="8220"/>
                </a:lnTo>
                <a:lnTo>
                  <a:pt x="439063" y="8220"/>
                </a:lnTo>
                <a:lnTo>
                  <a:pt x="430821" y="7267"/>
                </a:lnTo>
                <a:lnTo>
                  <a:pt x="420564" y="5680"/>
                </a:lnTo>
                <a:lnTo>
                  <a:pt x="408963" y="3669"/>
                </a:lnTo>
                <a:lnTo>
                  <a:pt x="399324" y="2328"/>
                </a:lnTo>
                <a:lnTo>
                  <a:pt x="390994" y="1434"/>
                </a:lnTo>
                <a:lnTo>
                  <a:pt x="383535" y="839"/>
                </a:lnTo>
                <a:lnTo>
                  <a:pt x="373800" y="441"/>
                </a:lnTo>
                <a:lnTo>
                  <a:pt x="350283" y="0"/>
                </a:lnTo>
                <a:lnTo>
                  <a:pt x="336391" y="835"/>
                </a:lnTo>
                <a:lnTo>
                  <a:pt x="321416" y="2344"/>
                </a:lnTo>
                <a:lnTo>
                  <a:pt x="305717" y="4303"/>
                </a:lnTo>
                <a:lnTo>
                  <a:pt x="286679" y="7513"/>
                </a:lnTo>
                <a:lnTo>
                  <a:pt x="242665" y="16161"/>
                </a:lnTo>
                <a:lnTo>
                  <a:pt x="214164" y="23039"/>
                </a:lnTo>
                <a:lnTo>
                  <a:pt x="122722" y="47112"/>
                </a:lnTo>
                <a:lnTo>
                  <a:pt x="105627" y="51293"/>
                </a:lnTo>
                <a:lnTo>
                  <a:pt x="93278" y="54080"/>
                </a:lnTo>
                <a:lnTo>
                  <a:pt x="80283" y="57843"/>
                </a:lnTo>
                <a:lnTo>
                  <a:pt x="66856" y="62257"/>
                </a:lnTo>
                <a:lnTo>
                  <a:pt x="21709" y="78063"/>
                </a:lnTo>
                <a:lnTo>
                  <a:pt x="0" y="8537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713"/>
          <p:cNvSpPr/>
          <p:nvPr/>
        </p:nvSpPr>
        <p:spPr>
          <a:xfrm>
            <a:off x="4434840" y="5795757"/>
            <a:ext cx="402908" cy="393589"/>
          </a:xfrm>
          <a:custGeom>
            <a:avLst/>
            <a:gdLst/>
            <a:ahLst/>
            <a:cxnLst/>
            <a:rect l="0" t="0" r="0" b="0"/>
            <a:pathLst>
              <a:path w="402908" h="393589">
                <a:moveTo>
                  <a:pt x="0" y="50688"/>
                </a:moveTo>
                <a:lnTo>
                  <a:pt x="21238" y="29449"/>
                </a:lnTo>
                <a:lnTo>
                  <a:pt x="33491" y="21747"/>
                </a:lnTo>
                <a:lnTo>
                  <a:pt x="41237" y="18775"/>
                </a:lnTo>
                <a:lnTo>
                  <a:pt x="44636" y="17983"/>
                </a:lnTo>
                <a:lnTo>
                  <a:pt x="50712" y="15549"/>
                </a:lnTo>
                <a:lnTo>
                  <a:pt x="58573" y="12022"/>
                </a:lnTo>
                <a:lnTo>
                  <a:pt x="67623" y="7765"/>
                </a:lnTo>
                <a:lnTo>
                  <a:pt x="75562" y="4928"/>
                </a:lnTo>
                <a:lnTo>
                  <a:pt x="82760" y="3036"/>
                </a:lnTo>
                <a:lnTo>
                  <a:pt x="89463" y="1775"/>
                </a:lnTo>
                <a:lnTo>
                  <a:pt x="104409" y="934"/>
                </a:lnTo>
                <a:lnTo>
                  <a:pt x="148956" y="0"/>
                </a:lnTo>
                <a:lnTo>
                  <a:pt x="167884" y="703"/>
                </a:lnTo>
                <a:lnTo>
                  <a:pt x="183360" y="2125"/>
                </a:lnTo>
                <a:lnTo>
                  <a:pt x="206270" y="5292"/>
                </a:lnTo>
                <a:lnTo>
                  <a:pt x="213713" y="6136"/>
                </a:lnTo>
                <a:lnTo>
                  <a:pt x="219628" y="6699"/>
                </a:lnTo>
                <a:lnTo>
                  <a:pt x="228740" y="9864"/>
                </a:lnTo>
                <a:lnTo>
                  <a:pt x="232503" y="12043"/>
                </a:lnTo>
                <a:lnTo>
                  <a:pt x="235012" y="14446"/>
                </a:lnTo>
                <a:lnTo>
                  <a:pt x="236684" y="17002"/>
                </a:lnTo>
                <a:lnTo>
                  <a:pt x="237799" y="19658"/>
                </a:lnTo>
                <a:lnTo>
                  <a:pt x="237590" y="22381"/>
                </a:lnTo>
                <a:lnTo>
                  <a:pt x="236498" y="25150"/>
                </a:lnTo>
                <a:lnTo>
                  <a:pt x="231792" y="32670"/>
                </a:lnTo>
                <a:lnTo>
                  <a:pt x="223351" y="45538"/>
                </a:lnTo>
                <a:lnTo>
                  <a:pt x="218433" y="52017"/>
                </a:lnTo>
                <a:lnTo>
                  <a:pt x="207889" y="64296"/>
                </a:lnTo>
                <a:lnTo>
                  <a:pt x="199392" y="73563"/>
                </a:lnTo>
                <a:lnTo>
                  <a:pt x="189254" y="84136"/>
                </a:lnTo>
                <a:lnTo>
                  <a:pt x="180315" y="95081"/>
                </a:lnTo>
                <a:lnTo>
                  <a:pt x="163642" y="118995"/>
                </a:lnTo>
                <a:lnTo>
                  <a:pt x="157672" y="128612"/>
                </a:lnTo>
                <a:lnTo>
                  <a:pt x="153692" y="135974"/>
                </a:lnTo>
                <a:lnTo>
                  <a:pt x="148317" y="147648"/>
                </a:lnTo>
                <a:lnTo>
                  <a:pt x="142754" y="159186"/>
                </a:lnTo>
                <a:lnTo>
                  <a:pt x="139646" y="168124"/>
                </a:lnTo>
                <a:lnTo>
                  <a:pt x="138817" y="171841"/>
                </a:lnTo>
                <a:lnTo>
                  <a:pt x="135357" y="178511"/>
                </a:lnTo>
                <a:lnTo>
                  <a:pt x="128053" y="190161"/>
                </a:lnTo>
                <a:lnTo>
                  <a:pt x="122634" y="199353"/>
                </a:lnTo>
                <a:lnTo>
                  <a:pt x="117051" y="206614"/>
                </a:lnTo>
                <a:lnTo>
                  <a:pt x="115182" y="211789"/>
                </a:lnTo>
                <a:lnTo>
                  <a:pt x="113935" y="218096"/>
                </a:lnTo>
                <a:lnTo>
                  <a:pt x="113104" y="225158"/>
                </a:lnTo>
                <a:lnTo>
                  <a:pt x="109641" y="235545"/>
                </a:lnTo>
                <a:lnTo>
                  <a:pt x="105879" y="243337"/>
                </a:lnTo>
                <a:lnTo>
                  <a:pt x="103761" y="253078"/>
                </a:lnTo>
                <a:lnTo>
                  <a:pt x="103265" y="259067"/>
                </a:lnTo>
                <a:lnTo>
                  <a:pt x="104086" y="261997"/>
                </a:lnTo>
                <a:lnTo>
                  <a:pt x="109792" y="272577"/>
                </a:lnTo>
                <a:lnTo>
                  <a:pt x="112247" y="278624"/>
                </a:lnTo>
                <a:lnTo>
                  <a:pt x="114836" y="285512"/>
                </a:lnTo>
                <a:lnTo>
                  <a:pt x="120253" y="295707"/>
                </a:lnTo>
                <a:lnTo>
                  <a:pt x="123031" y="299759"/>
                </a:lnTo>
                <a:lnTo>
                  <a:pt x="128693" y="305318"/>
                </a:lnTo>
                <a:lnTo>
                  <a:pt x="136278" y="311881"/>
                </a:lnTo>
                <a:lnTo>
                  <a:pt x="145144" y="319114"/>
                </a:lnTo>
                <a:lnTo>
                  <a:pt x="152960" y="323936"/>
                </a:lnTo>
                <a:lnTo>
                  <a:pt x="160076" y="327151"/>
                </a:lnTo>
                <a:lnTo>
                  <a:pt x="172110" y="331675"/>
                </a:lnTo>
                <a:lnTo>
                  <a:pt x="180632" y="336861"/>
                </a:lnTo>
                <a:lnTo>
                  <a:pt x="190136" y="342341"/>
                </a:lnTo>
                <a:lnTo>
                  <a:pt x="195337" y="345135"/>
                </a:lnTo>
                <a:lnTo>
                  <a:pt x="206196" y="348241"/>
                </a:lnTo>
                <a:lnTo>
                  <a:pt x="217372" y="350574"/>
                </a:lnTo>
                <a:lnTo>
                  <a:pt x="228690" y="354785"/>
                </a:lnTo>
                <a:lnTo>
                  <a:pt x="236279" y="357242"/>
                </a:lnTo>
                <a:lnTo>
                  <a:pt x="245150" y="359832"/>
                </a:lnTo>
                <a:lnTo>
                  <a:pt x="254873" y="362511"/>
                </a:lnTo>
                <a:lnTo>
                  <a:pt x="263260" y="364298"/>
                </a:lnTo>
                <a:lnTo>
                  <a:pt x="270757" y="365489"/>
                </a:lnTo>
                <a:lnTo>
                  <a:pt x="277659" y="366282"/>
                </a:lnTo>
                <a:lnTo>
                  <a:pt x="319230" y="371951"/>
                </a:lnTo>
                <a:lnTo>
                  <a:pt x="333787" y="374400"/>
                </a:lnTo>
                <a:lnTo>
                  <a:pt x="347302" y="376986"/>
                </a:lnTo>
                <a:lnTo>
                  <a:pt x="360122" y="379662"/>
                </a:lnTo>
                <a:lnTo>
                  <a:pt x="369621" y="381447"/>
                </a:lnTo>
                <a:lnTo>
                  <a:pt x="376906" y="382637"/>
                </a:lnTo>
                <a:lnTo>
                  <a:pt x="382716" y="383429"/>
                </a:lnTo>
                <a:lnTo>
                  <a:pt x="391711" y="386850"/>
                </a:lnTo>
                <a:lnTo>
                  <a:pt x="402907" y="39358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714"/>
          <p:cNvSpPr/>
          <p:nvPr/>
        </p:nvSpPr>
        <p:spPr>
          <a:xfrm>
            <a:off x="7040995" y="3657244"/>
            <a:ext cx="34175" cy="37079"/>
          </a:xfrm>
          <a:custGeom>
            <a:avLst/>
            <a:gdLst/>
            <a:ahLst/>
            <a:cxnLst/>
            <a:rect l="0" t="0" r="0" b="0"/>
            <a:pathLst>
              <a:path w="34175" h="37079">
                <a:moveTo>
                  <a:pt x="17030" y="20358"/>
                </a:moveTo>
                <a:lnTo>
                  <a:pt x="5098" y="20358"/>
                </a:lnTo>
                <a:lnTo>
                  <a:pt x="3361" y="21310"/>
                </a:lnTo>
                <a:lnTo>
                  <a:pt x="2202" y="22898"/>
                </a:lnTo>
                <a:lnTo>
                  <a:pt x="342" y="27739"/>
                </a:lnTo>
                <a:lnTo>
                  <a:pt x="1142" y="27184"/>
                </a:lnTo>
                <a:lnTo>
                  <a:pt x="2628" y="25861"/>
                </a:lnTo>
                <a:lnTo>
                  <a:pt x="4571" y="24027"/>
                </a:lnTo>
                <a:lnTo>
                  <a:pt x="6818" y="22804"/>
                </a:lnTo>
                <a:lnTo>
                  <a:pt x="9270" y="21989"/>
                </a:lnTo>
                <a:lnTo>
                  <a:pt x="11856" y="21445"/>
                </a:lnTo>
                <a:lnTo>
                  <a:pt x="13581" y="20130"/>
                </a:lnTo>
                <a:lnTo>
                  <a:pt x="14730" y="18301"/>
                </a:lnTo>
                <a:lnTo>
                  <a:pt x="15496" y="16129"/>
                </a:lnTo>
                <a:lnTo>
                  <a:pt x="16960" y="14681"/>
                </a:lnTo>
                <a:lnTo>
                  <a:pt x="18888" y="13716"/>
                </a:lnTo>
                <a:lnTo>
                  <a:pt x="21126" y="13073"/>
                </a:lnTo>
                <a:lnTo>
                  <a:pt x="21666" y="10739"/>
                </a:lnTo>
                <a:lnTo>
                  <a:pt x="21073" y="7278"/>
                </a:lnTo>
                <a:lnTo>
                  <a:pt x="19725" y="3065"/>
                </a:lnTo>
                <a:lnTo>
                  <a:pt x="17874" y="1210"/>
                </a:lnTo>
                <a:lnTo>
                  <a:pt x="15688" y="925"/>
                </a:lnTo>
                <a:lnTo>
                  <a:pt x="9886" y="2761"/>
                </a:lnTo>
                <a:lnTo>
                  <a:pt x="8456" y="2912"/>
                </a:lnTo>
                <a:lnTo>
                  <a:pt x="6552" y="3012"/>
                </a:lnTo>
                <a:lnTo>
                  <a:pt x="4330" y="3079"/>
                </a:lnTo>
                <a:lnTo>
                  <a:pt x="2848" y="4076"/>
                </a:lnTo>
                <a:lnTo>
                  <a:pt x="1860" y="5694"/>
                </a:lnTo>
                <a:lnTo>
                  <a:pt x="1202" y="7724"/>
                </a:lnTo>
                <a:lnTo>
                  <a:pt x="762" y="10030"/>
                </a:lnTo>
                <a:lnTo>
                  <a:pt x="470" y="12521"/>
                </a:lnTo>
                <a:lnTo>
                  <a:pt x="0" y="18810"/>
                </a:lnTo>
                <a:lnTo>
                  <a:pt x="914" y="20279"/>
                </a:lnTo>
                <a:lnTo>
                  <a:pt x="2476" y="22210"/>
                </a:lnTo>
                <a:lnTo>
                  <a:pt x="4470" y="24450"/>
                </a:lnTo>
                <a:lnTo>
                  <a:pt x="6751" y="25944"/>
                </a:lnTo>
                <a:lnTo>
                  <a:pt x="9225" y="26940"/>
                </a:lnTo>
                <a:lnTo>
                  <a:pt x="11827" y="27603"/>
                </a:lnTo>
                <a:lnTo>
                  <a:pt x="15466" y="28046"/>
                </a:lnTo>
                <a:lnTo>
                  <a:pt x="19798" y="28341"/>
                </a:lnTo>
                <a:lnTo>
                  <a:pt x="31335" y="28814"/>
                </a:lnTo>
                <a:lnTo>
                  <a:pt x="31329" y="28853"/>
                </a:lnTo>
                <a:lnTo>
                  <a:pt x="30372" y="28879"/>
                </a:lnTo>
                <a:lnTo>
                  <a:pt x="28782" y="28896"/>
                </a:lnTo>
                <a:lnTo>
                  <a:pt x="27722" y="27955"/>
                </a:lnTo>
                <a:lnTo>
                  <a:pt x="27015" y="26375"/>
                </a:lnTo>
                <a:lnTo>
                  <a:pt x="26544" y="24370"/>
                </a:lnTo>
                <a:lnTo>
                  <a:pt x="25278" y="22080"/>
                </a:lnTo>
                <a:lnTo>
                  <a:pt x="23481" y="19601"/>
                </a:lnTo>
                <a:lnTo>
                  <a:pt x="21330" y="16996"/>
                </a:lnTo>
                <a:lnTo>
                  <a:pt x="18944" y="15259"/>
                </a:lnTo>
                <a:lnTo>
                  <a:pt x="16401" y="14101"/>
                </a:lnTo>
                <a:lnTo>
                  <a:pt x="13753" y="13330"/>
                </a:lnTo>
                <a:lnTo>
                  <a:pt x="11035" y="13767"/>
                </a:lnTo>
                <a:lnTo>
                  <a:pt x="8271" y="15012"/>
                </a:lnTo>
                <a:lnTo>
                  <a:pt x="1541" y="19302"/>
                </a:lnTo>
                <a:lnTo>
                  <a:pt x="989" y="20607"/>
                </a:lnTo>
                <a:lnTo>
                  <a:pt x="620" y="22429"/>
                </a:lnTo>
                <a:lnTo>
                  <a:pt x="375" y="24596"/>
                </a:lnTo>
                <a:lnTo>
                  <a:pt x="1165" y="26993"/>
                </a:lnTo>
                <a:lnTo>
                  <a:pt x="2643" y="29544"/>
                </a:lnTo>
                <a:lnTo>
                  <a:pt x="4581" y="32197"/>
                </a:lnTo>
                <a:lnTo>
                  <a:pt x="6825" y="33966"/>
                </a:lnTo>
                <a:lnTo>
                  <a:pt x="9274" y="35145"/>
                </a:lnTo>
                <a:lnTo>
                  <a:pt x="11859" y="35931"/>
                </a:lnTo>
                <a:lnTo>
                  <a:pt x="14535" y="36455"/>
                </a:lnTo>
                <a:lnTo>
                  <a:pt x="17272" y="36804"/>
                </a:lnTo>
                <a:lnTo>
                  <a:pt x="20049" y="37037"/>
                </a:lnTo>
                <a:lnTo>
                  <a:pt x="22852" y="35287"/>
                </a:lnTo>
                <a:lnTo>
                  <a:pt x="25674" y="32216"/>
                </a:lnTo>
                <a:lnTo>
                  <a:pt x="32495" y="22701"/>
                </a:lnTo>
                <a:lnTo>
                  <a:pt x="32102" y="20014"/>
                </a:lnTo>
                <a:lnTo>
                  <a:pt x="30888" y="16319"/>
                </a:lnTo>
                <a:lnTo>
                  <a:pt x="29126" y="11951"/>
                </a:lnTo>
                <a:lnTo>
                  <a:pt x="26999" y="8086"/>
                </a:lnTo>
                <a:lnTo>
                  <a:pt x="24628" y="4556"/>
                </a:lnTo>
                <a:lnTo>
                  <a:pt x="22095" y="1251"/>
                </a:lnTo>
                <a:lnTo>
                  <a:pt x="20407" y="0"/>
                </a:lnTo>
                <a:lnTo>
                  <a:pt x="19281" y="119"/>
                </a:lnTo>
                <a:lnTo>
                  <a:pt x="18531" y="1150"/>
                </a:lnTo>
                <a:lnTo>
                  <a:pt x="17078" y="1838"/>
                </a:lnTo>
                <a:lnTo>
                  <a:pt x="15157" y="2296"/>
                </a:lnTo>
                <a:lnTo>
                  <a:pt x="12924" y="2602"/>
                </a:lnTo>
                <a:lnTo>
                  <a:pt x="11434" y="3758"/>
                </a:lnTo>
                <a:lnTo>
                  <a:pt x="10442" y="5482"/>
                </a:lnTo>
                <a:lnTo>
                  <a:pt x="9780" y="7583"/>
                </a:lnTo>
                <a:lnTo>
                  <a:pt x="8387" y="10889"/>
                </a:lnTo>
                <a:lnTo>
                  <a:pt x="6505" y="14998"/>
                </a:lnTo>
                <a:lnTo>
                  <a:pt x="1192" y="26178"/>
                </a:lnTo>
                <a:lnTo>
                  <a:pt x="1709" y="28048"/>
                </a:lnTo>
                <a:lnTo>
                  <a:pt x="3006" y="30247"/>
                </a:lnTo>
                <a:lnTo>
                  <a:pt x="4823" y="32666"/>
                </a:lnTo>
                <a:lnTo>
                  <a:pt x="6987" y="34279"/>
                </a:lnTo>
                <a:lnTo>
                  <a:pt x="9382" y="35353"/>
                </a:lnTo>
                <a:lnTo>
                  <a:pt x="11931" y="36070"/>
                </a:lnTo>
                <a:lnTo>
                  <a:pt x="14583" y="36547"/>
                </a:lnTo>
                <a:lnTo>
                  <a:pt x="17304" y="36866"/>
                </a:lnTo>
                <a:lnTo>
                  <a:pt x="20070" y="37078"/>
                </a:lnTo>
                <a:lnTo>
                  <a:pt x="22866" y="36268"/>
                </a:lnTo>
                <a:lnTo>
                  <a:pt x="25684" y="34774"/>
                </a:lnTo>
                <a:lnTo>
                  <a:pt x="32497" y="30085"/>
                </a:lnTo>
                <a:lnTo>
                  <a:pt x="33056" y="28748"/>
                </a:lnTo>
                <a:lnTo>
                  <a:pt x="33429" y="26903"/>
                </a:lnTo>
                <a:lnTo>
                  <a:pt x="33678" y="24722"/>
                </a:lnTo>
                <a:lnTo>
                  <a:pt x="32891" y="23267"/>
                </a:lnTo>
                <a:lnTo>
                  <a:pt x="31414" y="22298"/>
                </a:lnTo>
                <a:lnTo>
                  <a:pt x="29477" y="21651"/>
                </a:lnTo>
                <a:lnTo>
                  <a:pt x="28185" y="20267"/>
                </a:lnTo>
                <a:lnTo>
                  <a:pt x="27324" y="18393"/>
                </a:lnTo>
                <a:lnTo>
                  <a:pt x="26750" y="16190"/>
                </a:lnTo>
                <a:lnTo>
                  <a:pt x="25415" y="14722"/>
                </a:lnTo>
                <a:lnTo>
                  <a:pt x="23573" y="13743"/>
                </a:lnTo>
                <a:lnTo>
                  <a:pt x="21391" y="13091"/>
                </a:lnTo>
                <a:lnTo>
                  <a:pt x="18984" y="11703"/>
                </a:lnTo>
                <a:lnTo>
                  <a:pt x="16428" y="9826"/>
                </a:lnTo>
                <a:lnTo>
                  <a:pt x="13772" y="7621"/>
                </a:lnTo>
                <a:lnTo>
                  <a:pt x="11048" y="6152"/>
                </a:lnTo>
                <a:lnTo>
                  <a:pt x="8279" y="5173"/>
                </a:lnTo>
                <a:lnTo>
                  <a:pt x="5481" y="4519"/>
                </a:lnTo>
                <a:lnTo>
                  <a:pt x="3616" y="5037"/>
                </a:lnTo>
                <a:lnTo>
                  <a:pt x="2372" y="6333"/>
                </a:lnTo>
                <a:lnTo>
                  <a:pt x="1543" y="8151"/>
                </a:lnTo>
                <a:lnTo>
                  <a:pt x="1942" y="10315"/>
                </a:lnTo>
                <a:lnTo>
                  <a:pt x="3161" y="12710"/>
                </a:lnTo>
                <a:lnTo>
                  <a:pt x="4927" y="15260"/>
                </a:lnTo>
                <a:lnTo>
                  <a:pt x="7056" y="16959"/>
                </a:lnTo>
                <a:lnTo>
                  <a:pt x="9428" y="18092"/>
                </a:lnTo>
                <a:lnTo>
                  <a:pt x="11962" y="18847"/>
                </a:lnTo>
                <a:lnTo>
                  <a:pt x="14604" y="19351"/>
                </a:lnTo>
                <a:lnTo>
                  <a:pt x="17317" y="19687"/>
                </a:lnTo>
                <a:lnTo>
                  <a:pt x="23966" y="20226"/>
                </a:lnTo>
                <a:lnTo>
                  <a:pt x="25463" y="19317"/>
                </a:lnTo>
                <a:lnTo>
                  <a:pt x="27415" y="17759"/>
                </a:lnTo>
                <a:lnTo>
                  <a:pt x="34174" y="1178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715"/>
          <p:cNvSpPr/>
          <p:nvPr/>
        </p:nvSpPr>
        <p:spPr>
          <a:xfrm>
            <a:off x="7478120" y="3892403"/>
            <a:ext cx="41160" cy="25230"/>
          </a:xfrm>
          <a:custGeom>
            <a:avLst/>
            <a:gdLst/>
            <a:ahLst/>
            <a:cxnLst/>
            <a:rect l="0" t="0" r="0" b="0"/>
            <a:pathLst>
              <a:path w="41160" h="25230">
                <a:moveTo>
                  <a:pt x="25674" y="25229"/>
                </a:moveTo>
                <a:lnTo>
                  <a:pt x="25674" y="10467"/>
                </a:lnTo>
                <a:lnTo>
                  <a:pt x="23770" y="9673"/>
                </a:lnTo>
                <a:lnTo>
                  <a:pt x="20595" y="9143"/>
                </a:lnTo>
                <a:lnTo>
                  <a:pt x="10913" y="8293"/>
                </a:lnTo>
                <a:lnTo>
                  <a:pt x="9166" y="9176"/>
                </a:lnTo>
                <a:lnTo>
                  <a:pt x="7049" y="10717"/>
                </a:lnTo>
                <a:lnTo>
                  <a:pt x="4685" y="12697"/>
                </a:lnTo>
                <a:lnTo>
                  <a:pt x="3109" y="14969"/>
                </a:lnTo>
                <a:lnTo>
                  <a:pt x="2059" y="17437"/>
                </a:lnTo>
                <a:lnTo>
                  <a:pt x="1358" y="20034"/>
                </a:lnTo>
                <a:lnTo>
                  <a:pt x="1843" y="21766"/>
                </a:lnTo>
                <a:lnTo>
                  <a:pt x="3120" y="22920"/>
                </a:lnTo>
                <a:lnTo>
                  <a:pt x="4923" y="23690"/>
                </a:lnTo>
                <a:lnTo>
                  <a:pt x="7078" y="24203"/>
                </a:lnTo>
                <a:lnTo>
                  <a:pt x="9467" y="24545"/>
                </a:lnTo>
                <a:lnTo>
                  <a:pt x="15594" y="25094"/>
                </a:lnTo>
                <a:lnTo>
                  <a:pt x="17049" y="25139"/>
                </a:lnTo>
                <a:lnTo>
                  <a:pt x="28902" y="25217"/>
                </a:lnTo>
                <a:lnTo>
                  <a:pt x="31636" y="24269"/>
                </a:lnTo>
                <a:lnTo>
                  <a:pt x="34412" y="22684"/>
                </a:lnTo>
                <a:lnTo>
                  <a:pt x="37215" y="20675"/>
                </a:lnTo>
                <a:lnTo>
                  <a:pt x="39083" y="18383"/>
                </a:lnTo>
                <a:lnTo>
                  <a:pt x="40328" y="15903"/>
                </a:lnTo>
                <a:lnTo>
                  <a:pt x="41159" y="13296"/>
                </a:lnTo>
                <a:lnTo>
                  <a:pt x="40760" y="11559"/>
                </a:lnTo>
                <a:lnTo>
                  <a:pt x="39542" y="10401"/>
                </a:lnTo>
                <a:lnTo>
                  <a:pt x="37777" y="9628"/>
                </a:lnTo>
                <a:lnTo>
                  <a:pt x="35648" y="9114"/>
                </a:lnTo>
                <a:lnTo>
                  <a:pt x="33276" y="8770"/>
                </a:lnTo>
                <a:lnTo>
                  <a:pt x="30742" y="8542"/>
                </a:lnTo>
                <a:lnTo>
                  <a:pt x="28100" y="8389"/>
                </a:lnTo>
                <a:lnTo>
                  <a:pt x="22626" y="8220"/>
                </a:lnTo>
                <a:lnTo>
                  <a:pt x="10206" y="8096"/>
                </a:lnTo>
                <a:lnTo>
                  <a:pt x="8695" y="9044"/>
                </a:lnTo>
                <a:lnTo>
                  <a:pt x="6735" y="10630"/>
                </a:lnTo>
                <a:lnTo>
                  <a:pt x="4476" y="12638"/>
                </a:lnTo>
                <a:lnTo>
                  <a:pt x="3922" y="14930"/>
                </a:lnTo>
                <a:lnTo>
                  <a:pt x="4506" y="17411"/>
                </a:lnTo>
                <a:lnTo>
                  <a:pt x="7735" y="23685"/>
                </a:lnTo>
                <a:lnTo>
                  <a:pt x="8952" y="24200"/>
                </a:lnTo>
                <a:lnTo>
                  <a:pt x="10716" y="24543"/>
                </a:lnTo>
                <a:lnTo>
                  <a:pt x="12845" y="24771"/>
                </a:lnTo>
                <a:lnTo>
                  <a:pt x="15217" y="24924"/>
                </a:lnTo>
                <a:lnTo>
                  <a:pt x="17751" y="25026"/>
                </a:lnTo>
                <a:lnTo>
                  <a:pt x="20392" y="25093"/>
                </a:lnTo>
                <a:lnTo>
                  <a:pt x="22153" y="24186"/>
                </a:lnTo>
                <a:lnTo>
                  <a:pt x="23327" y="22629"/>
                </a:lnTo>
                <a:lnTo>
                  <a:pt x="24110" y="20638"/>
                </a:lnTo>
                <a:lnTo>
                  <a:pt x="24631" y="18358"/>
                </a:lnTo>
                <a:lnTo>
                  <a:pt x="24979" y="15886"/>
                </a:lnTo>
                <a:lnTo>
                  <a:pt x="25211" y="13286"/>
                </a:lnTo>
                <a:lnTo>
                  <a:pt x="24413" y="10599"/>
                </a:lnTo>
                <a:lnTo>
                  <a:pt x="22929" y="7856"/>
                </a:lnTo>
                <a:lnTo>
                  <a:pt x="20986" y="5074"/>
                </a:lnTo>
                <a:lnTo>
                  <a:pt x="18739" y="3220"/>
                </a:lnTo>
                <a:lnTo>
                  <a:pt x="16289" y="1984"/>
                </a:lnTo>
                <a:lnTo>
                  <a:pt x="13702" y="1160"/>
                </a:lnTo>
                <a:lnTo>
                  <a:pt x="11025" y="610"/>
                </a:lnTo>
                <a:lnTo>
                  <a:pt x="8288" y="244"/>
                </a:lnTo>
                <a:lnTo>
                  <a:pt x="5512" y="0"/>
                </a:lnTo>
                <a:lnTo>
                  <a:pt x="3660" y="789"/>
                </a:lnTo>
                <a:lnTo>
                  <a:pt x="2425" y="2269"/>
                </a:lnTo>
                <a:lnTo>
                  <a:pt x="445" y="6935"/>
                </a:lnTo>
                <a:lnTo>
                  <a:pt x="282" y="8271"/>
                </a:lnTo>
                <a:lnTo>
                  <a:pt x="173" y="10114"/>
                </a:lnTo>
                <a:lnTo>
                  <a:pt x="53" y="14701"/>
                </a:lnTo>
                <a:lnTo>
                  <a:pt x="0" y="19915"/>
                </a:lnTo>
                <a:lnTo>
                  <a:pt x="938" y="21686"/>
                </a:lnTo>
                <a:lnTo>
                  <a:pt x="2516" y="22867"/>
                </a:lnTo>
                <a:lnTo>
                  <a:pt x="4520" y="23655"/>
                </a:lnTo>
                <a:lnTo>
                  <a:pt x="6809" y="24180"/>
                </a:lnTo>
                <a:lnTo>
                  <a:pt x="9288" y="24529"/>
                </a:lnTo>
                <a:lnTo>
                  <a:pt x="15559" y="25091"/>
                </a:lnTo>
                <a:lnTo>
                  <a:pt x="17026" y="25137"/>
                </a:lnTo>
                <a:lnTo>
                  <a:pt x="21195" y="25188"/>
                </a:lnTo>
                <a:lnTo>
                  <a:pt x="22688" y="24249"/>
                </a:lnTo>
                <a:lnTo>
                  <a:pt x="23684" y="22671"/>
                </a:lnTo>
                <a:lnTo>
                  <a:pt x="24348" y="20666"/>
                </a:lnTo>
                <a:lnTo>
                  <a:pt x="24790" y="18377"/>
                </a:lnTo>
                <a:lnTo>
                  <a:pt x="25085" y="15899"/>
                </a:lnTo>
                <a:lnTo>
                  <a:pt x="25282" y="13294"/>
                </a:lnTo>
                <a:lnTo>
                  <a:pt x="24460" y="11557"/>
                </a:lnTo>
                <a:lnTo>
                  <a:pt x="22960" y="10400"/>
                </a:lnTo>
                <a:lnTo>
                  <a:pt x="21007" y="9628"/>
                </a:lnTo>
                <a:lnTo>
                  <a:pt x="18754" y="9113"/>
                </a:lnTo>
                <a:lnTo>
                  <a:pt x="16298" y="8770"/>
                </a:lnTo>
                <a:lnTo>
                  <a:pt x="13708" y="8541"/>
                </a:lnTo>
                <a:lnTo>
                  <a:pt x="11029" y="8389"/>
                </a:lnTo>
                <a:lnTo>
                  <a:pt x="5513" y="8220"/>
                </a:lnTo>
                <a:lnTo>
                  <a:pt x="3662" y="9127"/>
                </a:lnTo>
                <a:lnTo>
                  <a:pt x="2427" y="10684"/>
                </a:lnTo>
                <a:lnTo>
                  <a:pt x="1604" y="12675"/>
                </a:lnTo>
                <a:lnTo>
                  <a:pt x="2007" y="14002"/>
                </a:lnTo>
                <a:lnTo>
                  <a:pt x="3229" y="14887"/>
                </a:lnTo>
                <a:lnTo>
                  <a:pt x="8530" y="1665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716"/>
          <p:cNvSpPr/>
          <p:nvPr/>
        </p:nvSpPr>
        <p:spPr>
          <a:xfrm>
            <a:off x="7932419" y="4105251"/>
            <a:ext cx="31846" cy="34774"/>
          </a:xfrm>
          <a:custGeom>
            <a:avLst/>
            <a:gdLst/>
            <a:ahLst/>
            <a:cxnLst/>
            <a:rect l="0" t="0" r="0" b="0"/>
            <a:pathLst>
              <a:path w="31846" h="34774">
                <a:moveTo>
                  <a:pt x="0" y="26694"/>
                </a:moveTo>
                <a:lnTo>
                  <a:pt x="4552" y="26694"/>
                </a:lnTo>
                <a:lnTo>
                  <a:pt x="6844" y="23836"/>
                </a:lnTo>
                <a:lnTo>
                  <a:pt x="9325" y="19074"/>
                </a:lnTo>
                <a:lnTo>
                  <a:pt x="11932" y="13041"/>
                </a:lnTo>
                <a:lnTo>
                  <a:pt x="12718" y="8067"/>
                </a:lnTo>
                <a:lnTo>
                  <a:pt x="12289" y="3798"/>
                </a:lnTo>
                <a:lnTo>
                  <a:pt x="11050" y="0"/>
                </a:lnTo>
                <a:lnTo>
                  <a:pt x="9272" y="2230"/>
                </a:lnTo>
                <a:lnTo>
                  <a:pt x="7134" y="8480"/>
                </a:lnTo>
                <a:lnTo>
                  <a:pt x="4756" y="17409"/>
                </a:lnTo>
                <a:lnTo>
                  <a:pt x="5076" y="24314"/>
                </a:lnTo>
                <a:lnTo>
                  <a:pt x="7194" y="29869"/>
                </a:lnTo>
                <a:lnTo>
                  <a:pt x="10512" y="34526"/>
                </a:lnTo>
                <a:lnTo>
                  <a:pt x="14628" y="34773"/>
                </a:lnTo>
                <a:lnTo>
                  <a:pt x="19277" y="32080"/>
                </a:lnTo>
                <a:lnTo>
                  <a:pt x="24282" y="27427"/>
                </a:lnTo>
                <a:lnTo>
                  <a:pt x="27619" y="22420"/>
                </a:lnTo>
                <a:lnTo>
                  <a:pt x="29842" y="17177"/>
                </a:lnTo>
                <a:lnTo>
                  <a:pt x="31325" y="11777"/>
                </a:lnTo>
                <a:lnTo>
                  <a:pt x="29456" y="9129"/>
                </a:lnTo>
                <a:lnTo>
                  <a:pt x="25353" y="8316"/>
                </a:lnTo>
                <a:lnTo>
                  <a:pt x="19759" y="8727"/>
                </a:lnTo>
                <a:lnTo>
                  <a:pt x="16984" y="11858"/>
                </a:lnTo>
                <a:lnTo>
                  <a:pt x="16084" y="16803"/>
                </a:lnTo>
                <a:lnTo>
                  <a:pt x="16439" y="22958"/>
                </a:lnTo>
                <a:lnTo>
                  <a:pt x="18579" y="26108"/>
                </a:lnTo>
                <a:lnTo>
                  <a:pt x="21911" y="27256"/>
                </a:lnTo>
                <a:lnTo>
                  <a:pt x="26038" y="27068"/>
                </a:lnTo>
                <a:lnTo>
                  <a:pt x="28789" y="23134"/>
                </a:lnTo>
                <a:lnTo>
                  <a:pt x="30622" y="16700"/>
                </a:lnTo>
                <a:lnTo>
                  <a:pt x="31845" y="8601"/>
                </a:lnTo>
                <a:lnTo>
                  <a:pt x="29803" y="4155"/>
                </a:lnTo>
                <a:lnTo>
                  <a:pt x="25584" y="2143"/>
                </a:lnTo>
                <a:lnTo>
                  <a:pt x="19914" y="1754"/>
                </a:lnTo>
                <a:lnTo>
                  <a:pt x="16133" y="4352"/>
                </a:lnTo>
                <a:lnTo>
                  <a:pt x="13614" y="8942"/>
                </a:lnTo>
                <a:lnTo>
                  <a:pt x="11933" y="14859"/>
                </a:lnTo>
                <a:lnTo>
                  <a:pt x="12718" y="19756"/>
                </a:lnTo>
                <a:lnTo>
                  <a:pt x="15147" y="23974"/>
                </a:lnTo>
                <a:lnTo>
                  <a:pt x="18670" y="27738"/>
                </a:lnTo>
                <a:lnTo>
                  <a:pt x="21972" y="29295"/>
                </a:lnTo>
                <a:lnTo>
                  <a:pt x="25126" y="29380"/>
                </a:lnTo>
                <a:lnTo>
                  <a:pt x="28181" y="28485"/>
                </a:lnTo>
                <a:lnTo>
                  <a:pt x="27360" y="25983"/>
                </a:lnTo>
                <a:lnTo>
                  <a:pt x="23955" y="22410"/>
                </a:lnTo>
                <a:lnTo>
                  <a:pt x="18828" y="18123"/>
                </a:lnTo>
                <a:lnTo>
                  <a:pt x="14457" y="18122"/>
                </a:lnTo>
                <a:lnTo>
                  <a:pt x="10590" y="20980"/>
                </a:lnTo>
                <a:lnTo>
                  <a:pt x="7061" y="25742"/>
                </a:lnTo>
                <a:lnTo>
                  <a:pt x="6612" y="28916"/>
                </a:lnTo>
                <a:lnTo>
                  <a:pt x="8218" y="31033"/>
                </a:lnTo>
                <a:lnTo>
                  <a:pt x="25718" y="2669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717"/>
          <p:cNvSpPr/>
          <p:nvPr/>
        </p:nvSpPr>
        <p:spPr>
          <a:xfrm>
            <a:off x="6757987" y="3497579"/>
            <a:ext cx="1568769" cy="788672"/>
          </a:xfrm>
          <a:custGeom>
            <a:avLst/>
            <a:gdLst/>
            <a:ahLst/>
            <a:cxnLst/>
            <a:rect l="0" t="0" r="0" b="0"/>
            <a:pathLst>
              <a:path w="1568769" h="788672">
                <a:moveTo>
                  <a:pt x="0" y="0"/>
                </a:moveTo>
                <a:lnTo>
                  <a:pt x="18204" y="0"/>
                </a:lnTo>
                <a:lnTo>
                  <a:pt x="23565" y="953"/>
                </a:lnTo>
                <a:lnTo>
                  <a:pt x="27141" y="2541"/>
                </a:lnTo>
                <a:lnTo>
                  <a:pt x="29524" y="4552"/>
                </a:lnTo>
                <a:lnTo>
                  <a:pt x="32065" y="5892"/>
                </a:lnTo>
                <a:lnTo>
                  <a:pt x="40192" y="8731"/>
                </a:lnTo>
                <a:lnTo>
                  <a:pt x="48633" y="14229"/>
                </a:lnTo>
                <a:lnTo>
                  <a:pt x="57166" y="17234"/>
                </a:lnTo>
                <a:lnTo>
                  <a:pt x="65728" y="23733"/>
                </a:lnTo>
                <a:lnTo>
                  <a:pt x="89112" y="41814"/>
                </a:lnTo>
                <a:lnTo>
                  <a:pt x="99295" y="47159"/>
                </a:lnTo>
                <a:lnTo>
                  <a:pt x="103345" y="48585"/>
                </a:lnTo>
                <a:lnTo>
                  <a:pt x="106044" y="50488"/>
                </a:lnTo>
                <a:lnTo>
                  <a:pt x="107843" y="52708"/>
                </a:lnTo>
                <a:lnTo>
                  <a:pt x="109043" y="55142"/>
                </a:lnTo>
                <a:lnTo>
                  <a:pt x="110796" y="56764"/>
                </a:lnTo>
                <a:lnTo>
                  <a:pt x="112916" y="57845"/>
                </a:lnTo>
                <a:lnTo>
                  <a:pt x="117812" y="59047"/>
                </a:lnTo>
                <a:lnTo>
                  <a:pt x="131532" y="59882"/>
                </a:lnTo>
                <a:lnTo>
                  <a:pt x="134360" y="60876"/>
                </a:lnTo>
                <a:lnTo>
                  <a:pt x="142892" y="65874"/>
                </a:lnTo>
                <a:lnTo>
                  <a:pt x="151453" y="68731"/>
                </a:lnTo>
                <a:lnTo>
                  <a:pt x="160022" y="74235"/>
                </a:lnTo>
                <a:lnTo>
                  <a:pt x="168594" y="77241"/>
                </a:lnTo>
                <a:lnTo>
                  <a:pt x="177165" y="82788"/>
                </a:lnTo>
                <a:lnTo>
                  <a:pt x="185738" y="85808"/>
                </a:lnTo>
                <a:lnTo>
                  <a:pt x="194310" y="91359"/>
                </a:lnTo>
                <a:lnTo>
                  <a:pt x="200025" y="92992"/>
                </a:lnTo>
                <a:lnTo>
                  <a:pt x="208597" y="93911"/>
                </a:lnTo>
                <a:lnTo>
                  <a:pt x="210503" y="94993"/>
                </a:lnTo>
                <a:lnTo>
                  <a:pt x="211773" y="96666"/>
                </a:lnTo>
                <a:lnTo>
                  <a:pt x="212619" y="98734"/>
                </a:lnTo>
                <a:lnTo>
                  <a:pt x="214137" y="100113"/>
                </a:lnTo>
                <a:lnTo>
                  <a:pt x="216100" y="101032"/>
                </a:lnTo>
                <a:lnTo>
                  <a:pt x="221545" y="102507"/>
                </a:lnTo>
                <a:lnTo>
                  <a:pt x="232490" y="111580"/>
                </a:lnTo>
                <a:lnTo>
                  <a:pt x="246104" y="118717"/>
                </a:lnTo>
                <a:lnTo>
                  <a:pt x="250033" y="119438"/>
                </a:lnTo>
                <a:lnTo>
                  <a:pt x="252413" y="119631"/>
                </a:lnTo>
                <a:lnTo>
                  <a:pt x="254001" y="120711"/>
                </a:lnTo>
                <a:lnTo>
                  <a:pt x="255059" y="122384"/>
                </a:lnTo>
                <a:lnTo>
                  <a:pt x="255764" y="124453"/>
                </a:lnTo>
                <a:lnTo>
                  <a:pt x="259088" y="129290"/>
                </a:lnTo>
                <a:lnTo>
                  <a:pt x="268983" y="140157"/>
                </a:lnTo>
                <a:lnTo>
                  <a:pt x="271715" y="142015"/>
                </a:lnTo>
                <a:lnTo>
                  <a:pt x="280110" y="145584"/>
                </a:lnTo>
                <a:lnTo>
                  <a:pt x="291295" y="154367"/>
                </a:lnTo>
                <a:lnTo>
                  <a:pt x="295517" y="158461"/>
                </a:lnTo>
                <a:lnTo>
                  <a:pt x="297976" y="159933"/>
                </a:lnTo>
                <a:lnTo>
                  <a:pt x="303249" y="161569"/>
                </a:lnTo>
                <a:lnTo>
                  <a:pt x="305036" y="162958"/>
                </a:lnTo>
                <a:lnTo>
                  <a:pt x="306227" y="164836"/>
                </a:lnTo>
                <a:lnTo>
                  <a:pt x="307022" y="167041"/>
                </a:lnTo>
                <a:lnTo>
                  <a:pt x="308504" y="168511"/>
                </a:lnTo>
                <a:lnTo>
                  <a:pt x="310445" y="169491"/>
                </a:lnTo>
                <a:lnTo>
                  <a:pt x="312691" y="170144"/>
                </a:lnTo>
                <a:lnTo>
                  <a:pt x="314188" y="171532"/>
                </a:lnTo>
                <a:lnTo>
                  <a:pt x="315186" y="173410"/>
                </a:lnTo>
                <a:lnTo>
                  <a:pt x="315852" y="175615"/>
                </a:lnTo>
                <a:lnTo>
                  <a:pt x="317248" y="177084"/>
                </a:lnTo>
                <a:lnTo>
                  <a:pt x="319131" y="178064"/>
                </a:lnTo>
                <a:lnTo>
                  <a:pt x="321339" y="178717"/>
                </a:lnTo>
                <a:lnTo>
                  <a:pt x="326333" y="181983"/>
                </a:lnTo>
                <a:lnTo>
                  <a:pt x="328998" y="184187"/>
                </a:lnTo>
                <a:lnTo>
                  <a:pt x="331726" y="185657"/>
                </a:lnTo>
                <a:lnTo>
                  <a:pt x="337300" y="187289"/>
                </a:lnTo>
                <a:lnTo>
                  <a:pt x="340119" y="189630"/>
                </a:lnTo>
                <a:lnTo>
                  <a:pt x="348638" y="200120"/>
                </a:lnTo>
                <a:lnTo>
                  <a:pt x="351488" y="201994"/>
                </a:lnTo>
                <a:lnTo>
                  <a:pt x="375403" y="212197"/>
                </a:lnTo>
                <a:lnTo>
                  <a:pt x="378857" y="212902"/>
                </a:lnTo>
                <a:lnTo>
                  <a:pt x="381159" y="214325"/>
                </a:lnTo>
                <a:lnTo>
                  <a:pt x="382693" y="216226"/>
                </a:lnTo>
                <a:lnTo>
                  <a:pt x="383717" y="218446"/>
                </a:lnTo>
                <a:lnTo>
                  <a:pt x="389707" y="226121"/>
                </a:lnTo>
                <a:lnTo>
                  <a:pt x="392202" y="227900"/>
                </a:lnTo>
                <a:lnTo>
                  <a:pt x="401310" y="230989"/>
                </a:lnTo>
                <a:lnTo>
                  <a:pt x="409435" y="237257"/>
                </a:lnTo>
                <a:lnTo>
                  <a:pt x="414699" y="238798"/>
                </a:lnTo>
                <a:lnTo>
                  <a:pt x="439527" y="259366"/>
                </a:lnTo>
                <a:lnTo>
                  <a:pt x="461700" y="275075"/>
                </a:lnTo>
                <a:lnTo>
                  <a:pt x="508582" y="298546"/>
                </a:lnTo>
                <a:lnTo>
                  <a:pt x="527878" y="313177"/>
                </a:lnTo>
                <a:lnTo>
                  <a:pt x="536985" y="316949"/>
                </a:lnTo>
                <a:lnTo>
                  <a:pt x="545716" y="322723"/>
                </a:lnTo>
                <a:lnTo>
                  <a:pt x="556240" y="326762"/>
                </a:lnTo>
                <a:lnTo>
                  <a:pt x="579351" y="339148"/>
                </a:lnTo>
                <a:lnTo>
                  <a:pt x="598204" y="346710"/>
                </a:lnTo>
                <a:lnTo>
                  <a:pt x="601686" y="349250"/>
                </a:lnTo>
                <a:lnTo>
                  <a:pt x="604006" y="351896"/>
                </a:lnTo>
                <a:lnTo>
                  <a:pt x="605553" y="354612"/>
                </a:lnTo>
                <a:lnTo>
                  <a:pt x="607537" y="356424"/>
                </a:lnTo>
                <a:lnTo>
                  <a:pt x="609812" y="357631"/>
                </a:lnTo>
                <a:lnTo>
                  <a:pt x="634871" y="366571"/>
                </a:lnTo>
                <a:lnTo>
                  <a:pt x="647109" y="374573"/>
                </a:lnTo>
                <a:lnTo>
                  <a:pt x="656768" y="382024"/>
                </a:lnTo>
                <a:lnTo>
                  <a:pt x="668520" y="387513"/>
                </a:lnTo>
                <a:lnTo>
                  <a:pt x="697557" y="405900"/>
                </a:lnTo>
                <a:lnTo>
                  <a:pt x="706265" y="409000"/>
                </a:lnTo>
                <a:lnTo>
                  <a:pt x="713311" y="410378"/>
                </a:lnTo>
                <a:lnTo>
                  <a:pt x="719617" y="413531"/>
                </a:lnTo>
                <a:lnTo>
                  <a:pt x="722633" y="415705"/>
                </a:lnTo>
                <a:lnTo>
                  <a:pt x="770271" y="434420"/>
                </a:lnTo>
                <a:lnTo>
                  <a:pt x="808813" y="457740"/>
                </a:lnTo>
                <a:lnTo>
                  <a:pt x="826515" y="465378"/>
                </a:lnTo>
                <a:lnTo>
                  <a:pt x="874218" y="478093"/>
                </a:lnTo>
                <a:lnTo>
                  <a:pt x="886937" y="485087"/>
                </a:lnTo>
                <a:lnTo>
                  <a:pt x="916393" y="497268"/>
                </a:lnTo>
                <a:lnTo>
                  <a:pt x="941356" y="511442"/>
                </a:lnTo>
                <a:lnTo>
                  <a:pt x="944753" y="512412"/>
                </a:lnTo>
                <a:lnTo>
                  <a:pt x="951068" y="516029"/>
                </a:lnTo>
                <a:lnTo>
                  <a:pt x="962518" y="523420"/>
                </a:lnTo>
                <a:lnTo>
                  <a:pt x="971663" y="527907"/>
                </a:lnTo>
                <a:lnTo>
                  <a:pt x="982167" y="531385"/>
                </a:lnTo>
                <a:lnTo>
                  <a:pt x="988333" y="535574"/>
                </a:lnTo>
                <a:lnTo>
                  <a:pt x="996790" y="538071"/>
                </a:lnTo>
                <a:lnTo>
                  <a:pt x="1001711" y="538737"/>
                </a:lnTo>
                <a:lnTo>
                  <a:pt x="1014800" y="544556"/>
                </a:lnTo>
                <a:lnTo>
                  <a:pt x="1028237" y="551588"/>
                </a:lnTo>
                <a:lnTo>
                  <a:pt x="1060841" y="563669"/>
                </a:lnTo>
                <a:lnTo>
                  <a:pt x="1064416" y="564375"/>
                </a:lnTo>
                <a:lnTo>
                  <a:pt x="1070926" y="567698"/>
                </a:lnTo>
                <a:lnTo>
                  <a:pt x="1073996" y="569918"/>
                </a:lnTo>
                <a:lnTo>
                  <a:pt x="1079946" y="572385"/>
                </a:lnTo>
                <a:lnTo>
                  <a:pt x="1086719" y="574434"/>
                </a:lnTo>
                <a:lnTo>
                  <a:pt x="1104049" y="580970"/>
                </a:lnTo>
                <a:lnTo>
                  <a:pt x="1111719" y="583012"/>
                </a:lnTo>
                <a:lnTo>
                  <a:pt x="1146351" y="597708"/>
                </a:lnTo>
                <a:lnTo>
                  <a:pt x="1149997" y="598497"/>
                </a:lnTo>
                <a:lnTo>
                  <a:pt x="1183341" y="614699"/>
                </a:lnTo>
                <a:lnTo>
                  <a:pt x="1199652" y="618627"/>
                </a:lnTo>
                <a:lnTo>
                  <a:pt x="1228980" y="633233"/>
                </a:lnTo>
                <a:lnTo>
                  <a:pt x="1237728" y="638625"/>
                </a:lnTo>
                <a:lnTo>
                  <a:pt x="1299058" y="663339"/>
                </a:lnTo>
                <a:lnTo>
                  <a:pt x="1339067" y="676742"/>
                </a:lnTo>
                <a:lnTo>
                  <a:pt x="1358094" y="682727"/>
                </a:lnTo>
                <a:lnTo>
                  <a:pt x="1401692" y="707178"/>
                </a:lnTo>
                <a:lnTo>
                  <a:pt x="1448867" y="728773"/>
                </a:lnTo>
                <a:lnTo>
                  <a:pt x="1568768" y="78867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718"/>
          <p:cNvSpPr/>
          <p:nvPr/>
        </p:nvSpPr>
        <p:spPr>
          <a:xfrm>
            <a:off x="8189594" y="4140517"/>
            <a:ext cx="178586" cy="239929"/>
          </a:xfrm>
          <a:custGeom>
            <a:avLst/>
            <a:gdLst/>
            <a:ahLst/>
            <a:cxnLst/>
            <a:rect l="0" t="0" r="0" b="0"/>
            <a:pathLst>
              <a:path w="178586" h="239929">
                <a:moveTo>
                  <a:pt x="0" y="205740"/>
                </a:moveTo>
                <a:lnTo>
                  <a:pt x="18205" y="210291"/>
                </a:lnTo>
                <a:lnTo>
                  <a:pt x="29281" y="214489"/>
                </a:lnTo>
                <a:lnTo>
                  <a:pt x="42381" y="220145"/>
                </a:lnTo>
                <a:lnTo>
                  <a:pt x="56829" y="226774"/>
                </a:lnTo>
                <a:lnTo>
                  <a:pt x="68366" y="231192"/>
                </a:lnTo>
                <a:lnTo>
                  <a:pt x="77963" y="234138"/>
                </a:lnTo>
                <a:lnTo>
                  <a:pt x="86265" y="236102"/>
                </a:lnTo>
                <a:lnTo>
                  <a:pt x="93706" y="237412"/>
                </a:lnTo>
                <a:lnTo>
                  <a:pt x="100571" y="238284"/>
                </a:lnTo>
                <a:lnTo>
                  <a:pt x="107052" y="238866"/>
                </a:lnTo>
                <a:lnTo>
                  <a:pt x="112326" y="239254"/>
                </a:lnTo>
                <a:lnTo>
                  <a:pt x="120726" y="239685"/>
                </a:lnTo>
                <a:lnTo>
                  <a:pt x="144462" y="239928"/>
                </a:lnTo>
                <a:lnTo>
                  <a:pt x="151554" y="239009"/>
                </a:lnTo>
                <a:lnTo>
                  <a:pt x="157233" y="237445"/>
                </a:lnTo>
                <a:lnTo>
                  <a:pt x="161972" y="235449"/>
                </a:lnTo>
                <a:lnTo>
                  <a:pt x="165132" y="233166"/>
                </a:lnTo>
                <a:lnTo>
                  <a:pt x="167237" y="230692"/>
                </a:lnTo>
                <a:lnTo>
                  <a:pt x="170531" y="225402"/>
                </a:lnTo>
                <a:lnTo>
                  <a:pt x="175169" y="219876"/>
                </a:lnTo>
                <a:lnTo>
                  <a:pt x="176787" y="217069"/>
                </a:lnTo>
                <a:lnTo>
                  <a:pt x="178585" y="211410"/>
                </a:lnTo>
                <a:lnTo>
                  <a:pt x="178113" y="205710"/>
                </a:lnTo>
                <a:lnTo>
                  <a:pt x="176844" y="198100"/>
                </a:lnTo>
                <a:lnTo>
                  <a:pt x="175046" y="189217"/>
                </a:lnTo>
                <a:lnTo>
                  <a:pt x="170508" y="169186"/>
                </a:lnTo>
                <a:lnTo>
                  <a:pt x="167965" y="158511"/>
                </a:lnTo>
                <a:lnTo>
                  <a:pt x="165317" y="149489"/>
                </a:lnTo>
                <a:lnTo>
                  <a:pt x="162599" y="141570"/>
                </a:lnTo>
                <a:lnTo>
                  <a:pt x="159835" y="134385"/>
                </a:lnTo>
                <a:lnTo>
                  <a:pt x="157991" y="127690"/>
                </a:lnTo>
                <a:lnTo>
                  <a:pt x="156763" y="121322"/>
                </a:lnTo>
                <a:lnTo>
                  <a:pt x="155944" y="115171"/>
                </a:lnTo>
                <a:lnTo>
                  <a:pt x="154446" y="109166"/>
                </a:lnTo>
                <a:lnTo>
                  <a:pt x="152494" y="103257"/>
                </a:lnTo>
                <a:lnTo>
                  <a:pt x="150240" y="97413"/>
                </a:lnTo>
                <a:lnTo>
                  <a:pt x="147785" y="89707"/>
                </a:lnTo>
                <a:lnTo>
                  <a:pt x="145196" y="80760"/>
                </a:lnTo>
                <a:lnTo>
                  <a:pt x="142517" y="70985"/>
                </a:lnTo>
                <a:lnTo>
                  <a:pt x="137874" y="59706"/>
                </a:lnTo>
                <a:lnTo>
                  <a:pt x="131922" y="47424"/>
                </a:lnTo>
                <a:lnTo>
                  <a:pt x="115488" y="16247"/>
                </a:lnTo>
                <a:lnTo>
                  <a:pt x="113241" y="9444"/>
                </a:lnTo>
                <a:lnTo>
                  <a:pt x="111443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719"/>
          <p:cNvSpPr/>
          <p:nvPr/>
        </p:nvSpPr>
        <p:spPr>
          <a:xfrm>
            <a:off x="6655689" y="3423333"/>
            <a:ext cx="196596" cy="159972"/>
          </a:xfrm>
          <a:custGeom>
            <a:avLst/>
            <a:gdLst/>
            <a:ahLst/>
            <a:cxnLst/>
            <a:rect l="0" t="0" r="0" b="0"/>
            <a:pathLst>
              <a:path w="196596" h="159972">
                <a:moveTo>
                  <a:pt x="76580" y="159971"/>
                </a:moveTo>
                <a:lnTo>
                  <a:pt x="63810" y="134431"/>
                </a:lnTo>
                <a:lnTo>
                  <a:pt x="60447" y="129610"/>
                </a:lnTo>
                <a:lnTo>
                  <a:pt x="56300" y="124490"/>
                </a:lnTo>
                <a:lnTo>
                  <a:pt x="51630" y="119172"/>
                </a:lnTo>
                <a:lnTo>
                  <a:pt x="45660" y="109912"/>
                </a:lnTo>
                <a:lnTo>
                  <a:pt x="38821" y="98024"/>
                </a:lnTo>
                <a:lnTo>
                  <a:pt x="31405" y="84383"/>
                </a:lnTo>
                <a:lnTo>
                  <a:pt x="25509" y="74337"/>
                </a:lnTo>
                <a:lnTo>
                  <a:pt x="20625" y="66687"/>
                </a:lnTo>
                <a:lnTo>
                  <a:pt x="16417" y="60634"/>
                </a:lnTo>
                <a:lnTo>
                  <a:pt x="12659" y="54694"/>
                </a:lnTo>
                <a:lnTo>
                  <a:pt x="9201" y="48829"/>
                </a:lnTo>
                <a:lnTo>
                  <a:pt x="5943" y="43014"/>
                </a:lnTo>
                <a:lnTo>
                  <a:pt x="3771" y="38185"/>
                </a:lnTo>
                <a:lnTo>
                  <a:pt x="2324" y="34013"/>
                </a:lnTo>
                <a:lnTo>
                  <a:pt x="1358" y="30279"/>
                </a:lnTo>
                <a:lnTo>
                  <a:pt x="715" y="26838"/>
                </a:lnTo>
                <a:lnTo>
                  <a:pt x="286" y="23591"/>
                </a:lnTo>
                <a:lnTo>
                  <a:pt x="0" y="20473"/>
                </a:lnTo>
                <a:lnTo>
                  <a:pt x="762" y="16490"/>
                </a:lnTo>
                <a:lnTo>
                  <a:pt x="2223" y="11930"/>
                </a:lnTo>
                <a:lnTo>
                  <a:pt x="4148" y="6985"/>
                </a:lnTo>
                <a:lnTo>
                  <a:pt x="6384" y="3688"/>
                </a:lnTo>
                <a:lnTo>
                  <a:pt x="8829" y="1490"/>
                </a:lnTo>
                <a:lnTo>
                  <a:pt x="11410" y="25"/>
                </a:lnTo>
                <a:lnTo>
                  <a:pt x="14083" y="0"/>
                </a:lnTo>
                <a:lnTo>
                  <a:pt x="16819" y="937"/>
                </a:lnTo>
                <a:lnTo>
                  <a:pt x="19594" y="2513"/>
                </a:lnTo>
                <a:lnTo>
                  <a:pt x="25218" y="4265"/>
                </a:lnTo>
                <a:lnTo>
                  <a:pt x="28051" y="4732"/>
                </a:lnTo>
                <a:lnTo>
                  <a:pt x="31846" y="5996"/>
                </a:lnTo>
                <a:lnTo>
                  <a:pt x="36280" y="7792"/>
                </a:lnTo>
                <a:lnTo>
                  <a:pt x="103870" y="37908"/>
                </a:lnTo>
                <a:lnTo>
                  <a:pt x="125539" y="47936"/>
                </a:lnTo>
                <a:lnTo>
                  <a:pt x="134937" y="50991"/>
                </a:lnTo>
                <a:lnTo>
                  <a:pt x="144060" y="53028"/>
                </a:lnTo>
                <a:lnTo>
                  <a:pt x="153000" y="54386"/>
                </a:lnTo>
                <a:lnTo>
                  <a:pt x="160864" y="55291"/>
                </a:lnTo>
                <a:lnTo>
                  <a:pt x="168013" y="55895"/>
                </a:lnTo>
                <a:lnTo>
                  <a:pt x="196595" y="5710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7" descr="coord_plane_2_num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553075" y="2183606"/>
            <a:ext cx="3000375" cy="3905250"/>
          </a:xfrm>
        </p:spPr>
      </p:pic>
      <p:sp>
        <p:nvSpPr>
          <p:cNvPr id="5" name="SMARTPenAnnotation654"/>
          <p:cNvSpPr/>
          <p:nvPr/>
        </p:nvSpPr>
        <p:spPr>
          <a:xfrm>
            <a:off x="1185862" y="2108835"/>
            <a:ext cx="448763" cy="398380"/>
          </a:xfrm>
          <a:custGeom>
            <a:avLst/>
            <a:gdLst/>
            <a:ahLst/>
            <a:cxnLst/>
            <a:rect l="0" t="0" r="0" b="0"/>
            <a:pathLst>
              <a:path w="448763" h="398380">
                <a:moveTo>
                  <a:pt x="0" y="0"/>
                </a:moveTo>
                <a:lnTo>
                  <a:pt x="4551" y="4550"/>
                </a:lnTo>
                <a:lnTo>
                  <a:pt x="6844" y="5891"/>
                </a:lnTo>
                <a:lnTo>
                  <a:pt x="11932" y="7380"/>
                </a:lnTo>
                <a:lnTo>
                  <a:pt x="22448" y="15663"/>
                </a:lnTo>
                <a:lnTo>
                  <a:pt x="33789" y="26963"/>
                </a:lnTo>
                <a:lnTo>
                  <a:pt x="42079" y="38681"/>
                </a:lnTo>
                <a:lnTo>
                  <a:pt x="58441" y="51173"/>
                </a:lnTo>
                <a:lnTo>
                  <a:pt x="71128" y="62813"/>
                </a:lnTo>
                <a:lnTo>
                  <a:pt x="77015" y="71097"/>
                </a:lnTo>
                <a:lnTo>
                  <a:pt x="83759" y="81128"/>
                </a:lnTo>
                <a:lnTo>
                  <a:pt x="93106" y="91937"/>
                </a:lnTo>
                <a:lnTo>
                  <a:pt x="106150" y="105631"/>
                </a:lnTo>
                <a:lnTo>
                  <a:pt x="113629" y="113283"/>
                </a:lnTo>
                <a:lnTo>
                  <a:pt x="123378" y="124099"/>
                </a:lnTo>
                <a:lnTo>
                  <a:pt x="146910" y="151358"/>
                </a:lnTo>
                <a:lnTo>
                  <a:pt x="157947" y="162817"/>
                </a:lnTo>
                <a:lnTo>
                  <a:pt x="168163" y="172362"/>
                </a:lnTo>
                <a:lnTo>
                  <a:pt x="177831" y="180631"/>
                </a:lnTo>
                <a:lnTo>
                  <a:pt x="186182" y="188048"/>
                </a:lnTo>
                <a:lnTo>
                  <a:pt x="200540" y="201369"/>
                </a:lnTo>
                <a:lnTo>
                  <a:pt x="210732" y="213640"/>
                </a:lnTo>
                <a:lnTo>
                  <a:pt x="214783" y="219579"/>
                </a:lnTo>
                <a:lnTo>
                  <a:pt x="221293" y="227348"/>
                </a:lnTo>
                <a:lnTo>
                  <a:pt x="229444" y="236338"/>
                </a:lnTo>
                <a:lnTo>
                  <a:pt x="254038" y="262113"/>
                </a:lnTo>
                <a:lnTo>
                  <a:pt x="260799" y="269040"/>
                </a:lnTo>
                <a:lnTo>
                  <a:pt x="273391" y="279276"/>
                </a:lnTo>
                <a:lnTo>
                  <a:pt x="285337" y="287952"/>
                </a:lnTo>
                <a:lnTo>
                  <a:pt x="296996" y="298158"/>
                </a:lnTo>
                <a:lnTo>
                  <a:pt x="308528" y="306505"/>
                </a:lnTo>
                <a:lnTo>
                  <a:pt x="320004" y="314341"/>
                </a:lnTo>
                <a:lnTo>
                  <a:pt x="331454" y="324175"/>
                </a:lnTo>
                <a:lnTo>
                  <a:pt x="345433" y="334895"/>
                </a:lnTo>
                <a:lnTo>
                  <a:pt x="353161" y="340421"/>
                </a:lnTo>
                <a:lnTo>
                  <a:pt x="366828" y="349100"/>
                </a:lnTo>
                <a:lnTo>
                  <a:pt x="378300" y="356133"/>
                </a:lnTo>
                <a:lnTo>
                  <a:pt x="391065" y="365447"/>
                </a:lnTo>
                <a:lnTo>
                  <a:pt x="401137" y="371336"/>
                </a:lnTo>
                <a:lnTo>
                  <a:pt x="412966" y="380006"/>
                </a:lnTo>
                <a:lnTo>
                  <a:pt x="419443" y="383204"/>
                </a:lnTo>
                <a:lnTo>
                  <a:pt x="430984" y="387544"/>
                </a:lnTo>
                <a:lnTo>
                  <a:pt x="440151" y="392269"/>
                </a:lnTo>
                <a:lnTo>
                  <a:pt x="448762" y="398379"/>
                </a:lnTo>
                <a:lnTo>
                  <a:pt x="448717" y="397984"/>
                </a:lnTo>
                <a:lnTo>
                  <a:pt x="445770" y="3943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55"/>
          <p:cNvSpPr/>
          <p:nvPr/>
        </p:nvSpPr>
        <p:spPr>
          <a:xfrm>
            <a:off x="1151572" y="2143125"/>
            <a:ext cx="402908" cy="351473"/>
          </a:xfrm>
          <a:custGeom>
            <a:avLst/>
            <a:gdLst/>
            <a:ahLst/>
            <a:cxnLst/>
            <a:rect l="0" t="0" r="0" b="0"/>
            <a:pathLst>
              <a:path w="402908" h="351473">
                <a:moveTo>
                  <a:pt x="402907" y="0"/>
                </a:moveTo>
                <a:lnTo>
                  <a:pt x="389255" y="4550"/>
                </a:lnTo>
                <a:lnTo>
                  <a:pt x="385233" y="6843"/>
                </a:lnTo>
                <a:lnTo>
                  <a:pt x="382552" y="9325"/>
                </a:lnTo>
                <a:lnTo>
                  <a:pt x="380765" y="11931"/>
                </a:lnTo>
                <a:lnTo>
                  <a:pt x="345759" y="47848"/>
                </a:lnTo>
                <a:lnTo>
                  <a:pt x="319088" y="74761"/>
                </a:lnTo>
                <a:lnTo>
                  <a:pt x="296546" y="96513"/>
                </a:lnTo>
                <a:lnTo>
                  <a:pt x="276754" y="114824"/>
                </a:lnTo>
                <a:lnTo>
                  <a:pt x="243970" y="144378"/>
                </a:lnTo>
                <a:lnTo>
                  <a:pt x="219873" y="167037"/>
                </a:lnTo>
                <a:lnTo>
                  <a:pt x="187965" y="198024"/>
                </a:lnTo>
                <a:lnTo>
                  <a:pt x="143803" y="241989"/>
                </a:lnTo>
                <a:lnTo>
                  <a:pt x="133016" y="251813"/>
                </a:lnTo>
                <a:lnTo>
                  <a:pt x="122967" y="260268"/>
                </a:lnTo>
                <a:lnTo>
                  <a:pt x="113411" y="267809"/>
                </a:lnTo>
                <a:lnTo>
                  <a:pt x="105135" y="274742"/>
                </a:lnTo>
                <a:lnTo>
                  <a:pt x="97712" y="281269"/>
                </a:lnTo>
                <a:lnTo>
                  <a:pt x="90859" y="287525"/>
                </a:lnTo>
                <a:lnTo>
                  <a:pt x="75624" y="302096"/>
                </a:lnTo>
                <a:lnTo>
                  <a:pt x="67561" y="309982"/>
                </a:lnTo>
                <a:lnTo>
                  <a:pt x="58376" y="317145"/>
                </a:lnTo>
                <a:lnTo>
                  <a:pt x="48442" y="323825"/>
                </a:lnTo>
                <a:lnTo>
                  <a:pt x="38010" y="330183"/>
                </a:lnTo>
                <a:lnTo>
                  <a:pt x="30102" y="335374"/>
                </a:lnTo>
                <a:lnTo>
                  <a:pt x="18776" y="343683"/>
                </a:lnTo>
                <a:lnTo>
                  <a:pt x="10567" y="348010"/>
                </a:lnTo>
                <a:lnTo>
                  <a:pt x="0" y="3514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56"/>
          <p:cNvSpPr/>
          <p:nvPr/>
        </p:nvSpPr>
        <p:spPr>
          <a:xfrm>
            <a:off x="1751647" y="2348864"/>
            <a:ext cx="488633" cy="17146"/>
          </a:xfrm>
          <a:custGeom>
            <a:avLst/>
            <a:gdLst/>
            <a:ahLst/>
            <a:cxnLst/>
            <a:rect l="0" t="0" r="0" b="0"/>
            <a:pathLst>
              <a:path w="488633" h="17146">
                <a:moveTo>
                  <a:pt x="0" y="0"/>
                </a:moveTo>
                <a:lnTo>
                  <a:pt x="9102" y="4552"/>
                </a:lnTo>
                <a:lnTo>
                  <a:pt x="12735" y="6845"/>
                </a:lnTo>
                <a:lnTo>
                  <a:pt x="16110" y="9326"/>
                </a:lnTo>
                <a:lnTo>
                  <a:pt x="19313" y="11932"/>
                </a:lnTo>
                <a:lnTo>
                  <a:pt x="24305" y="13670"/>
                </a:lnTo>
                <a:lnTo>
                  <a:pt x="30491" y="14829"/>
                </a:lnTo>
                <a:lnTo>
                  <a:pt x="37472" y="15601"/>
                </a:lnTo>
                <a:lnTo>
                  <a:pt x="44984" y="16116"/>
                </a:lnTo>
                <a:lnTo>
                  <a:pt x="52849" y="16459"/>
                </a:lnTo>
                <a:lnTo>
                  <a:pt x="70161" y="16841"/>
                </a:lnTo>
                <a:lnTo>
                  <a:pt x="239612" y="17145"/>
                </a:lnTo>
                <a:lnTo>
                  <a:pt x="265469" y="16192"/>
                </a:lnTo>
                <a:lnTo>
                  <a:pt x="285564" y="14605"/>
                </a:lnTo>
                <a:lnTo>
                  <a:pt x="301819" y="12594"/>
                </a:lnTo>
                <a:lnTo>
                  <a:pt x="317417" y="11254"/>
                </a:lnTo>
                <a:lnTo>
                  <a:pt x="332579" y="10360"/>
                </a:lnTo>
                <a:lnTo>
                  <a:pt x="347449" y="9765"/>
                </a:lnTo>
                <a:lnTo>
                  <a:pt x="488632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57"/>
          <p:cNvSpPr/>
          <p:nvPr/>
        </p:nvSpPr>
        <p:spPr>
          <a:xfrm>
            <a:off x="2326004" y="2177414"/>
            <a:ext cx="454300" cy="664633"/>
          </a:xfrm>
          <a:custGeom>
            <a:avLst/>
            <a:gdLst/>
            <a:ahLst/>
            <a:cxnLst/>
            <a:rect l="0" t="0" r="0" b="0"/>
            <a:pathLst>
              <a:path w="454300" h="664633">
                <a:moveTo>
                  <a:pt x="0" y="0"/>
                </a:moveTo>
                <a:lnTo>
                  <a:pt x="12736" y="18627"/>
                </a:lnTo>
                <a:lnTo>
                  <a:pt x="21448" y="30179"/>
                </a:lnTo>
                <a:lnTo>
                  <a:pt x="27414" y="47695"/>
                </a:lnTo>
                <a:lnTo>
                  <a:pt x="31235" y="61203"/>
                </a:lnTo>
                <a:lnTo>
                  <a:pt x="33385" y="79518"/>
                </a:lnTo>
                <a:lnTo>
                  <a:pt x="34975" y="97962"/>
                </a:lnTo>
                <a:lnTo>
                  <a:pt x="38722" y="113072"/>
                </a:lnTo>
                <a:lnTo>
                  <a:pt x="41636" y="133092"/>
                </a:lnTo>
                <a:lnTo>
                  <a:pt x="44858" y="142655"/>
                </a:lnTo>
                <a:lnTo>
                  <a:pt x="51370" y="154842"/>
                </a:lnTo>
                <a:lnTo>
                  <a:pt x="63789" y="179309"/>
                </a:lnTo>
                <a:lnTo>
                  <a:pt x="73753" y="196533"/>
                </a:lnTo>
                <a:lnTo>
                  <a:pt x="87258" y="214125"/>
                </a:lnTo>
                <a:lnTo>
                  <a:pt x="97837" y="224707"/>
                </a:lnTo>
                <a:lnTo>
                  <a:pt x="108888" y="232585"/>
                </a:lnTo>
                <a:lnTo>
                  <a:pt x="117610" y="236721"/>
                </a:lnTo>
                <a:lnTo>
                  <a:pt x="121269" y="237824"/>
                </a:lnTo>
                <a:lnTo>
                  <a:pt x="132955" y="239050"/>
                </a:lnTo>
                <a:lnTo>
                  <a:pt x="146722" y="239595"/>
                </a:lnTo>
                <a:lnTo>
                  <a:pt x="166134" y="239902"/>
                </a:lnTo>
                <a:lnTo>
                  <a:pt x="181470" y="239973"/>
                </a:lnTo>
                <a:lnTo>
                  <a:pt x="195271" y="237465"/>
                </a:lnTo>
                <a:lnTo>
                  <a:pt x="207755" y="234128"/>
                </a:lnTo>
                <a:lnTo>
                  <a:pt x="219653" y="232645"/>
                </a:lnTo>
                <a:lnTo>
                  <a:pt x="225493" y="230344"/>
                </a:lnTo>
                <a:lnTo>
                  <a:pt x="237062" y="222708"/>
                </a:lnTo>
                <a:lnTo>
                  <a:pt x="248554" y="215504"/>
                </a:lnTo>
                <a:lnTo>
                  <a:pt x="259058" y="209127"/>
                </a:lnTo>
                <a:lnTo>
                  <a:pt x="272232" y="198278"/>
                </a:lnTo>
                <a:lnTo>
                  <a:pt x="285775" y="185279"/>
                </a:lnTo>
                <a:lnTo>
                  <a:pt x="296239" y="172516"/>
                </a:lnTo>
                <a:lnTo>
                  <a:pt x="307485" y="157161"/>
                </a:lnTo>
                <a:lnTo>
                  <a:pt x="310718" y="153352"/>
                </a:lnTo>
                <a:lnTo>
                  <a:pt x="316849" y="136419"/>
                </a:lnTo>
                <a:lnTo>
                  <a:pt x="328547" y="91294"/>
                </a:lnTo>
                <a:lnTo>
                  <a:pt x="331759" y="71055"/>
                </a:lnTo>
                <a:lnTo>
                  <a:pt x="333186" y="54440"/>
                </a:lnTo>
                <a:lnTo>
                  <a:pt x="333990" y="37827"/>
                </a:lnTo>
                <a:lnTo>
                  <a:pt x="334178" y="23480"/>
                </a:lnTo>
                <a:lnTo>
                  <a:pt x="333275" y="17558"/>
                </a:lnTo>
                <a:lnTo>
                  <a:pt x="329732" y="8439"/>
                </a:lnTo>
                <a:lnTo>
                  <a:pt x="328407" y="6579"/>
                </a:lnTo>
                <a:lnTo>
                  <a:pt x="327523" y="6291"/>
                </a:lnTo>
                <a:lnTo>
                  <a:pt x="326934" y="7052"/>
                </a:lnTo>
                <a:lnTo>
                  <a:pt x="326279" y="10437"/>
                </a:lnTo>
                <a:lnTo>
                  <a:pt x="326105" y="12673"/>
                </a:lnTo>
                <a:lnTo>
                  <a:pt x="328451" y="20238"/>
                </a:lnTo>
                <a:lnTo>
                  <a:pt x="330410" y="24922"/>
                </a:lnTo>
                <a:lnTo>
                  <a:pt x="332668" y="28045"/>
                </a:lnTo>
                <a:lnTo>
                  <a:pt x="335127" y="30127"/>
                </a:lnTo>
                <a:lnTo>
                  <a:pt x="337718" y="31515"/>
                </a:lnTo>
                <a:lnTo>
                  <a:pt x="343137" y="40677"/>
                </a:lnTo>
                <a:lnTo>
                  <a:pt x="351543" y="59360"/>
                </a:lnTo>
                <a:lnTo>
                  <a:pt x="362606" y="82041"/>
                </a:lnTo>
                <a:lnTo>
                  <a:pt x="370708" y="100281"/>
                </a:lnTo>
                <a:lnTo>
                  <a:pt x="376222" y="121259"/>
                </a:lnTo>
                <a:lnTo>
                  <a:pt x="388869" y="155786"/>
                </a:lnTo>
                <a:lnTo>
                  <a:pt x="396986" y="182269"/>
                </a:lnTo>
                <a:lnTo>
                  <a:pt x="401818" y="198665"/>
                </a:lnTo>
                <a:lnTo>
                  <a:pt x="405991" y="211501"/>
                </a:lnTo>
                <a:lnTo>
                  <a:pt x="413168" y="230843"/>
                </a:lnTo>
                <a:lnTo>
                  <a:pt x="419533" y="245790"/>
                </a:lnTo>
                <a:lnTo>
                  <a:pt x="425537" y="259735"/>
                </a:lnTo>
                <a:lnTo>
                  <a:pt x="431380" y="275458"/>
                </a:lnTo>
                <a:lnTo>
                  <a:pt x="434272" y="285556"/>
                </a:lnTo>
                <a:lnTo>
                  <a:pt x="437152" y="297051"/>
                </a:lnTo>
                <a:lnTo>
                  <a:pt x="440025" y="309477"/>
                </a:lnTo>
                <a:lnTo>
                  <a:pt x="445757" y="328363"/>
                </a:lnTo>
                <a:lnTo>
                  <a:pt x="450527" y="343107"/>
                </a:lnTo>
                <a:lnTo>
                  <a:pt x="453212" y="363070"/>
                </a:lnTo>
                <a:lnTo>
                  <a:pt x="453841" y="378535"/>
                </a:lnTo>
                <a:lnTo>
                  <a:pt x="454194" y="398755"/>
                </a:lnTo>
                <a:lnTo>
                  <a:pt x="454299" y="416812"/>
                </a:lnTo>
                <a:lnTo>
                  <a:pt x="451783" y="428455"/>
                </a:lnTo>
                <a:lnTo>
                  <a:pt x="446538" y="441885"/>
                </a:lnTo>
                <a:lnTo>
                  <a:pt x="432875" y="471818"/>
                </a:lnTo>
                <a:lnTo>
                  <a:pt x="422259" y="497035"/>
                </a:lnTo>
                <a:lnTo>
                  <a:pt x="415809" y="508522"/>
                </a:lnTo>
                <a:lnTo>
                  <a:pt x="408651" y="519037"/>
                </a:lnTo>
                <a:lnTo>
                  <a:pt x="401021" y="528905"/>
                </a:lnTo>
                <a:lnTo>
                  <a:pt x="392125" y="539293"/>
                </a:lnTo>
                <a:lnTo>
                  <a:pt x="382384" y="550029"/>
                </a:lnTo>
                <a:lnTo>
                  <a:pt x="372081" y="560996"/>
                </a:lnTo>
                <a:lnTo>
                  <a:pt x="362354" y="569260"/>
                </a:lnTo>
                <a:lnTo>
                  <a:pt x="353012" y="575722"/>
                </a:lnTo>
                <a:lnTo>
                  <a:pt x="295125" y="609957"/>
                </a:lnTo>
                <a:lnTo>
                  <a:pt x="267692" y="626375"/>
                </a:lnTo>
                <a:lnTo>
                  <a:pt x="254662" y="632848"/>
                </a:lnTo>
                <a:lnTo>
                  <a:pt x="242165" y="638117"/>
                </a:lnTo>
                <a:lnTo>
                  <a:pt x="230023" y="642581"/>
                </a:lnTo>
                <a:lnTo>
                  <a:pt x="217166" y="646510"/>
                </a:lnTo>
                <a:lnTo>
                  <a:pt x="203833" y="650082"/>
                </a:lnTo>
                <a:lnTo>
                  <a:pt x="190181" y="653416"/>
                </a:lnTo>
                <a:lnTo>
                  <a:pt x="178223" y="655638"/>
                </a:lnTo>
                <a:lnTo>
                  <a:pt x="167393" y="657120"/>
                </a:lnTo>
                <a:lnTo>
                  <a:pt x="157315" y="658108"/>
                </a:lnTo>
                <a:lnTo>
                  <a:pt x="146787" y="659719"/>
                </a:lnTo>
                <a:lnTo>
                  <a:pt x="135958" y="661745"/>
                </a:lnTo>
                <a:lnTo>
                  <a:pt x="124929" y="664048"/>
                </a:lnTo>
                <a:lnTo>
                  <a:pt x="115671" y="664632"/>
                </a:lnTo>
                <a:lnTo>
                  <a:pt x="107594" y="664068"/>
                </a:lnTo>
                <a:lnTo>
                  <a:pt x="100305" y="662740"/>
                </a:lnTo>
                <a:lnTo>
                  <a:pt x="92588" y="661854"/>
                </a:lnTo>
                <a:lnTo>
                  <a:pt x="84585" y="661264"/>
                </a:lnTo>
                <a:lnTo>
                  <a:pt x="76393" y="660870"/>
                </a:lnTo>
                <a:lnTo>
                  <a:pt x="64750" y="657893"/>
                </a:lnTo>
                <a:lnTo>
                  <a:pt x="60312" y="655765"/>
                </a:lnTo>
                <a:lnTo>
                  <a:pt x="50301" y="653402"/>
                </a:lnTo>
                <a:lnTo>
                  <a:pt x="44964" y="652771"/>
                </a:lnTo>
                <a:lnTo>
                  <a:pt x="36494" y="649531"/>
                </a:lnTo>
                <a:lnTo>
                  <a:pt x="26185" y="642854"/>
                </a:lnTo>
                <a:lnTo>
                  <a:pt x="17146" y="63436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58"/>
          <p:cNvSpPr/>
          <p:nvPr/>
        </p:nvSpPr>
        <p:spPr>
          <a:xfrm>
            <a:off x="3088957" y="2237422"/>
            <a:ext cx="454344" cy="34291"/>
          </a:xfrm>
          <a:custGeom>
            <a:avLst/>
            <a:gdLst/>
            <a:ahLst/>
            <a:cxnLst/>
            <a:rect l="0" t="0" r="0" b="0"/>
            <a:pathLst>
              <a:path w="454344" h="34291">
                <a:moveTo>
                  <a:pt x="0" y="34290"/>
                </a:moveTo>
                <a:lnTo>
                  <a:pt x="27305" y="29739"/>
                </a:lnTo>
                <a:lnTo>
                  <a:pt x="38206" y="28398"/>
                </a:lnTo>
                <a:lnTo>
                  <a:pt x="48331" y="27505"/>
                </a:lnTo>
                <a:lnTo>
                  <a:pt x="57938" y="26909"/>
                </a:lnTo>
                <a:lnTo>
                  <a:pt x="83853" y="26247"/>
                </a:lnTo>
                <a:lnTo>
                  <a:pt x="98764" y="26071"/>
                </a:lnTo>
                <a:lnTo>
                  <a:pt x="111563" y="25000"/>
                </a:lnTo>
                <a:lnTo>
                  <a:pt x="122953" y="23334"/>
                </a:lnTo>
                <a:lnTo>
                  <a:pt x="133404" y="21271"/>
                </a:lnTo>
                <a:lnTo>
                  <a:pt x="143228" y="19896"/>
                </a:lnTo>
                <a:lnTo>
                  <a:pt x="152636" y="18979"/>
                </a:lnTo>
                <a:lnTo>
                  <a:pt x="161764" y="18368"/>
                </a:lnTo>
                <a:lnTo>
                  <a:pt x="174518" y="17008"/>
                </a:lnTo>
                <a:lnTo>
                  <a:pt x="206468" y="12956"/>
                </a:lnTo>
                <a:lnTo>
                  <a:pt x="260674" y="7981"/>
                </a:lnTo>
                <a:lnTo>
                  <a:pt x="317785" y="3547"/>
                </a:lnTo>
                <a:lnTo>
                  <a:pt x="349518" y="1576"/>
                </a:lnTo>
                <a:lnTo>
                  <a:pt x="387751" y="701"/>
                </a:lnTo>
                <a:lnTo>
                  <a:pt x="45434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59"/>
          <p:cNvSpPr/>
          <p:nvPr/>
        </p:nvSpPr>
        <p:spPr>
          <a:xfrm>
            <a:off x="3148964" y="2314575"/>
            <a:ext cx="471489" cy="59903"/>
          </a:xfrm>
          <a:custGeom>
            <a:avLst/>
            <a:gdLst/>
            <a:ahLst/>
            <a:cxnLst/>
            <a:rect l="0" t="0" r="0" b="0"/>
            <a:pathLst>
              <a:path w="471489" h="59903">
                <a:moveTo>
                  <a:pt x="0" y="51435"/>
                </a:moveTo>
                <a:lnTo>
                  <a:pt x="4551" y="51435"/>
                </a:lnTo>
                <a:lnTo>
                  <a:pt x="6844" y="52387"/>
                </a:lnTo>
                <a:lnTo>
                  <a:pt x="9326" y="53975"/>
                </a:lnTo>
                <a:lnTo>
                  <a:pt x="11932" y="55986"/>
                </a:lnTo>
                <a:lnTo>
                  <a:pt x="14622" y="57326"/>
                </a:lnTo>
                <a:lnTo>
                  <a:pt x="20151" y="58815"/>
                </a:lnTo>
                <a:lnTo>
                  <a:pt x="30864" y="59477"/>
                </a:lnTo>
                <a:lnTo>
                  <a:pt x="46103" y="59772"/>
                </a:lnTo>
                <a:lnTo>
                  <a:pt x="65575" y="59902"/>
                </a:lnTo>
                <a:lnTo>
                  <a:pt x="77055" y="58985"/>
                </a:lnTo>
                <a:lnTo>
                  <a:pt x="89470" y="57420"/>
                </a:lnTo>
                <a:lnTo>
                  <a:pt x="102509" y="55425"/>
                </a:lnTo>
                <a:lnTo>
                  <a:pt x="113107" y="54095"/>
                </a:lnTo>
                <a:lnTo>
                  <a:pt x="122077" y="53208"/>
                </a:lnTo>
                <a:lnTo>
                  <a:pt x="129963" y="52617"/>
                </a:lnTo>
                <a:lnTo>
                  <a:pt x="138077" y="51270"/>
                </a:lnTo>
                <a:lnTo>
                  <a:pt x="146344" y="49420"/>
                </a:lnTo>
                <a:lnTo>
                  <a:pt x="154713" y="47234"/>
                </a:lnTo>
                <a:lnTo>
                  <a:pt x="163150" y="45777"/>
                </a:lnTo>
                <a:lnTo>
                  <a:pt x="171632" y="44805"/>
                </a:lnTo>
                <a:lnTo>
                  <a:pt x="180144" y="44157"/>
                </a:lnTo>
                <a:lnTo>
                  <a:pt x="193438" y="41821"/>
                </a:lnTo>
                <a:lnTo>
                  <a:pt x="209922" y="38358"/>
                </a:lnTo>
                <a:lnTo>
                  <a:pt x="228531" y="34144"/>
                </a:lnTo>
                <a:lnTo>
                  <a:pt x="247604" y="30383"/>
                </a:lnTo>
                <a:lnTo>
                  <a:pt x="286577" y="23663"/>
                </a:lnTo>
                <a:lnTo>
                  <a:pt x="373308" y="9974"/>
                </a:lnTo>
                <a:lnTo>
                  <a:pt x="398414" y="6649"/>
                </a:lnTo>
                <a:lnTo>
                  <a:pt x="418963" y="4433"/>
                </a:lnTo>
                <a:lnTo>
                  <a:pt x="47148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60"/>
          <p:cNvSpPr/>
          <p:nvPr/>
        </p:nvSpPr>
        <p:spPr>
          <a:xfrm>
            <a:off x="3757612" y="1971931"/>
            <a:ext cx="478602" cy="529920"/>
          </a:xfrm>
          <a:custGeom>
            <a:avLst/>
            <a:gdLst/>
            <a:ahLst/>
            <a:cxnLst/>
            <a:rect l="0" t="0" r="0" b="0"/>
            <a:pathLst>
              <a:path w="478602" h="529920">
                <a:moveTo>
                  <a:pt x="0" y="76896"/>
                </a:moveTo>
                <a:lnTo>
                  <a:pt x="4551" y="67794"/>
                </a:lnTo>
                <a:lnTo>
                  <a:pt x="7796" y="64161"/>
                </a:lnTo>
                <a:lnTo>
                  <a:pt x="16483" y="57583"/>
                </a:lnTo>
                <a:lnTo>
                  <a:pt x="25276" y="53544"/>
                </a:lnTo>
                <a:lnTo>
                  <a:pt x="36853" y="48945"/>
                </a:lnTo>
                <a:lnTo>
                  <a:pt x="50286" y="43975"/>
                </a:lnTo>
                <a:lnTo>
                  <a:pt x="61147" y="39709"/>
                </a:lnTo>
                <a:lnTo>
                  <a:pt x="70292" y="35912"/>
                </a:lnTo>
                <a:lnTo>
                  <a:pt x="78294" y="32428"/>
                </a:lnTo>
                <a:lnTo>
                  <a:pt x="86486" y="29153"/>
                </a:lnTo>
                <a:lnTo>
                  <a:pt x="103208" y="22975"/>
                </a:lnTo>
                <a:lnTo>
                  <a:pt x="117383" y="19041"/>
                </a:lnTo>
                <a:lnTo>
                  <a:pt x="155993" y="9590"/>
                </a:lnTo>
                <a:lnTo>
                  <a:pt x="171622" y="6308"/>
                </a:lnTo>
                <a:lnTo>
                  <a:pt x="183948" y="4120"/>
                </a:lnTo>
                <a:lnTo>
                  <a:pt x="194069" y="2661"/>
                </a:lnTo>
                <a:lnTo>
                  <a:pt x="207856" y="1040"/>
                </a:lnTo>
                <a:lnTo>
                  <a:pt x="220015" y="320"/>
                </a:lnTo>
                <a:lnTo>
                  <a:pt x="238120" y="0"/>
                </a:lnTo>
                <a:lnTo>
                  <a:pt x="248282" y="867"/>
                </a:lnTo>
                <a:lnTo>
                  <a:pt x="258866" y="2397"/>
                </a:lnTo>
                <a:lnTo>
                  <a:pt x="269732" y="4370"/>
                </a:lnTo>
                <a:lnTo>
                  <a:pt x="284346" y="6562"/>
                </a:lnTo>
                <a:lnTo>
                  <a:pt x="289577" y="7147"/>
                </a:lnTo>
                <a:lnTo>
                  <a:pt x="294016" y="8489"/>
                </a:lnTo>
                <a:lnTo>
                  <a:pt x="301489" y="12520"/>
                </a:lnTo>
                <a:lnTo>
                  <a:pt x="314047" y="22870"/>
                </a:lnTo>
                <a:lnTo>
                  <a:pt x="319917" y="28437"/>
                </a:lnTo>
                <a:lnTo>
                  <a:pt x="328576" y="41477"/>
                </a:lnTo>
                <a:lnTo>
                  <a:pt x="331772" y="51947"/>
                </a:lnTo>
                <a:lnTo>
                  <a:pt x="333192" y="62950"/>
                </a:lnTo>
                <a:lnTo>
                  <a:pt x="333823" y="74190"/>
                </a:lnTo>
                <a:lnTo>
                  <a:pt x="333038" y="78902"/>
                </a:lnTo>
                <a:lnTo>
                  <a:pt x="329627" y="86678"/>
                </a:lnTo>
                <a:lnTo>
                  <a:pt x="322396" y="98388"/>
                </a:lnTo>
                <a:lnTo>
                  <a:pt x="313785" y="112166"/>
                </a:lnTo>
                <a:lnTo>
                  <a:pt x="306782" y="124639"/>
                </a:lnTo>
                <a:lnTo>
                  <a:pt x="297955" y="133993"/>
                </a:lnTo>
                <a:lnTo>
                  <a:pt x="287682" y="142277"/>
                </a:lnTo>
                <a:lnTo>
                  <a:pt x="276766" y="152309"/>
                </a:lnTo>
                <a:lnTo>
                  <a:pt x="267378" y="158604"/>
                </a:lnTo>
                <a:lnTo>
                  <a:pt x="255405" y="165658"/>
                </a:lnTo>
                <a:lnTo>
                  <a:pt x="241707" y="173218"/>
                </a:lnTo>
                <a:lnTo>
                  <a:pt x="228766" y="181116"/>
                </a:lnTo>
                <a:lnTo>
                  <a:pt x="216328" y="189239"/>
                </a:lnTo>
                <a:lnTo>
                  <a:pt x="204226" y="197511"/>
                </a:lnTo>
                <a:lnTo>
                  <a:pt x="195206" y="203979"/>
                </a:lnTo>
                <a:lnTo>
                  <a:pt x="182643" y="213704"/>
                </a:lnTo>
                <a:lnTo>
                  <a:pt x="175102" y="217632"/>
                </a:lnTo>
                <a:lnTo>
                  <a:pt x="166265" y="221202"/>
                </a:lnTo>
                <a:lnTo>
                  <a:pt x="156563" y="224535"/>
                </a:lnTo>
                <a:lnTo>
                  <a:pt x="148191" y="227710"/>
                </a:lnTo>
                <a:lnTo>
                  <a:pt x="133807" y="233777"/>
                </a:lnTo>
                <a:lnTo>
                  <a:pt x="119551" y="237997"/>
                </a:lnTo>
                <a:lnTo>
                  <a:pt x="109294" y="239247"/>
                </a:lnTo>
                <a:lnTo>
                  <a:pt x="108105" y="238470"/>
                </a:lnTo>
                <a:lnTo>
                  <a:pt x="108265" y="237000"/>
                </a:lnTo>
                <a:lnTo>
                  <a:pt x="110982" y="232826"/>
                </a:lnTo>
                <a:lnTo>
                  <a:pt x="115365" y="227796"/>
                </a:lnTo>
                <a:lnTo>
                  <a:pt x="122630" y="224168"/>
                </a:lnTo>
                <a:lnTo>
                  <a:pt x="133189" y="219845"/>
                </a:lnTo>
                <a:lnTo>
                  <a:pt x="145942" y="215058"/>
                </a:lnTo>
                <a:lnTo>
                  <a:pt x="156350" y="211866"/>
                </a:lnTo>
                <a:lnTo>
                  <a:pt x="165193" y="209739"/>
                </a:lnTo>
                <a:lnTo>
                  <a:pt x="172994" y="208320"/>
                </a:lnTo>
                <a:lnTo>
                  <a:pt x="183909" y="205470"/>
                </a:lnTo>
                <a:lnTo>
                  <a:pt x="196901" y="201664"/>
                </a:lnTo>
                <a:lnTo>
                  <a:pt x="211277" y="197223"/>
                </a:lnTo>
                <a:lnTo>
                  <a:pt x="223719" y="194261"/>
                </a:lnTo>
                <a:lnTo>
                  <a:pt x="234871" y="192287"/>
                </a:lnTo>
                <a:lnTo>
                  <a:pt x="245163" y="190971"/>
                </a:lnTo>
                <a:lnTo>
                  <a:pt x="257740" y="191046"/>
                </a:lnTo>
                <a:lnTo>
                  <a:pt x="271839" y="192048"/>
                </a:lnTo>
                <a:lnTo>
                  <a:pt x="286954" y="193669"/>
                </a:lnTo>
                <a:lnTo>
                  <a:pt x="301792" y="195702"/>
                </a:lnTo>
                <a:lnTo>
                  <a:pt x="330980" y="200501"/>
                </a:lnTo>
                <a:lnTo>
                  <a:pt x="343526" y="203115"/>
                </a:lnTo>
                <a:lnTo>
                  <a:pt x="354747" y="205809"/>
                </a:lnTo>
                <a:lnTo>
                  <a:pt x="365086" y="208558"/>
                </a:lnTo>
                <a:lnTo>
                  <a:pt x="374836" y="210391"/>
                </a:lnTo>
                <a:lnTo>
                  <a:pt x="384193" y="211613"/>
                </a:lnTo>
                <a:lnTo>
                  <a:pt x="393288" y="212427"/>
                </a:lnTo>
                <a:lnTo>
                  <a:pt x="401257" y="214875"/>
                </a:lnTo>
                <a:lnTo>
                  <a:pt x="415192" y="222675"/>
                </a:lnTo>
                <a:lnTo>
                  <a:pt x="427734" y="229952"/>
                </a:lnTo>
                <a:lnTo>
                  <a:pt x="438707" y="236361"/>
                </a:lnTo>
                <a:lnTo>
                  <a:pt x="451191" y="246277"/>
                </a:lnTo>
                <a:lnTo>
                  <a:pt x="461197" y="255681"/>
                </a:lnTo>
                <a:lnTo>
                  <a:pt x="464627" y="260856"/>
                </a:lnTo>
                <a:lnTo>
                  <a:pt x="468438" y="271686"/>
                </a:lnTo>
                <a:lnTo>
                  <a:pt x="472673" y="285389"/>
                </a:lnTo>
                <a:lnTo>
                  <a:pt x="476777" y="300052"/>
                </a:lnTo>
                <a:lnTo>
                  <a:pt x="478601" y="312919"/>
                </a:lnTo>
                <a:lnTo>
                  <a:pt x="478134" y="320922"/>
                </a:lnTo>
                <a:lnTo>
                  <a:pt x="476871" y="330068"/>
                </a:lnTo>
                <a:lnTo>
                  <a:pt x="475077" y="339975"/>
                </a:lnTo>
                <a:lnTo>
                  <a:pt x="470543" y="356062"/>
                </a:lnTo>
                <a:lnTo>
                  <a:pt x="468000" y="363019"/>
                </a:lnTo>
                <a:lnTo>
                  <a:pt x="462495" y="371468"/>
                </a:lnTo>
                <a:lnTo>
                  <a:pt x="455015" y="380910"/>
                </a:lnTo>
                <a:lnTo>
                  <a:pt x="446218" y="391014"/>
                </a:lnTo>
                <a:lnTo>
                  <a:pt x="431365" y="407322"/>
                </a:lnTo>
                <a:lnTo>
                  <a:pt x="418413" y="420919"/>
                </a:lnTo>
                <a:lnTo>
                  <a:pt x="406306" y="433313"/>
                </a:lnTo>
                <a:lnTo>
                  <a:pt x="392035" y="442631"/>
                </a:lnTo>
                <a:lnTo>
                  <a:pt x="384229" y="446450"/>
                </a:lnTo>
                <a:lnTo>
                  <a:pt x="374263" y="451852"/>
                </a:lnTo>
                <a:lnTo>
                  <a:pt x="331668" y="475976"/>
                </a:lnTo>
                <a:lnTo>
                  <a:pt x="323982" y="480109"/>
                </a:lnTo>
                <a:lnTo>
                  <a:pt x="316000" y="483817"/>
                </a:lnTo>
                <a:lnTo>
                  <a:pt x="307822" y="487242"/>
                </a:lnTo>
                <a:lnTo>
                  <a:pt x="299512" y="490477"/>
                </a:lnTo>
                <a:lnTo>
                  <a:pt x="285199" y="499153"/>
                </a:lnTo>
                <a:lnTo>
                  <a:pt x="278715" y="504133"/>
                </a:lnTo>
                <a:lnTo>
                  <a:pt x="271535" y="507453"/>
                </a:lnTo>
                <a:lnTo>
                  <a:pt x="263891" y="509667"/>
                </a:lnTo>
                <a:lnTo>
                  <a:pt x="255937" y="511142"/>
                </a:lnTo>
                <a:lnTo>
                  <a:pt x="247778" y="513078"/>
                </a:lnTo>
                <a:lnTo>
                  <a:pt x="239480" y="515322"/>
                </a:lnTo>
                <a:lnTo>
                  <a:pt x="231091" y="517770"/>
                </a:lnTo>
                <a:lnTo>
                  <a:pt x="216689" y="520490"/>
                </a:lnTo>
                <a:lnTo>
                  <a:pt x="202986" y="522651"/>
                </a:lnTo>
                <a:lnTo>
                  <a:pt x="195332" y="524561"/>
                </a:lnTo>
                <a:lnTo>
                  <a:pt x="187371" y="526787"/>
                </a:lnTo>
                <a:lnTo>
                  <a:pt x="173446" y="529260"/>
                </a:lnTo>
                <a:lnTo>
                  <a:pt x="167066" y="529919"/>
                </a:lnTo>
                <a:lnTo>
                  <a:pt x="154897" y="528112"/>
                </a:lnTo>
                <a:lnTo>
                  <a:pt x="143138" y="525087"/>
                </a:lnTo>
                <a:lnTo>
                  <a:pt x="131562" y="523742"/>
                </a:lnTo>
                <a:lnTo>
                  <a:pt x="117527" y="520604"/>
                </a:lnTo>
                <a:lnTo>
                  <a:pt x="109784" y="518434"/>
                </a:lnTo>
                <a:lnTo>
                  <a:pt x="101764" y="515082"/>
                </a:lnTo>
                <a:lnTo>
                  <a:pt x="93560" y="510943"/>
                </a:lnTo>
                <a:lnTo>
                  <a:pt x="85234" y="506278"/>
                </a:lnTo>
                <a:lnTo>
                  <a:pt x="70901" y="501095"/>
                </a:lnTo>
                <a:lnTo>
                  <a:pt x="59134" y="497839"/>
                </a:lnTo>
                <a:lnTo>
                  <a:pt x="50729" y="493217"/>
                </a:lnTo>
                <a:lnTo>
                  <a:pt x="48107" y="490651"/>
                </a:lnTo>
                <a:lnTo>
                  <a:pt x="46359" y="487988"/>
                </a:lnTo>
                <a:lnTo>
                  <a:pt x="45193" y="485259"/>
                </a:lnTo>
                <a:lnTo>
                  <a:pt x="43464" y="483441"/>
                </a:lnTo>
                <a:lnTo>
                  <a:pt x="41359" y="482228"/>
                </a:lnTo>
                <a:lnTo>
                  <a:pt x="39002" y="481420"/>
                </a:lnTo>
                <a:lnTo>
                  <a:pt x="33844" y="477982"/>
                </a:lnTo>
                <a:lnTo>
                  <a:pt x="27323" y="472565"/>
                </a:lnTo>
                <a:lnTo>
                  <a:pt x="26788" y="471168"/>
                </a:lnTo>
                <a:lnTo>
                  <a:pt x="26193" y="467075"/>
                </a:lnTo>
                <a:lnTo>
                  <a:pt x="25082" y="465603"/>
                </a:lnTo>
                <a:lnTo>
                  <a:pt x="23389" y="464622"/>
                </a:lnTo>
                <a:lnTo>
                  <a:pt x="25717" y="4712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53"/>
          <p:cNvSpPr/>
          <p:nvPr/>
        </p:nvSpPr>
        <p:spPr>
          <a:xfrm>
            <a:off x="140017" y="2884443"/>
            <a:ext cx="822961" cy="20443"/>
          </a:xfrm>
          <a:custGeom>
            <a:avLst/>
            <a:gdLst/>
            <a:ahLst/>
            <a:cxnLst/>
            <a:rect l="0" t="0" r="0" b="0"/>
            <a:pathLst>
              <a:path w="822961" h="20443">
                <a:moveTo>
                  <a:pt x="0" y="13062"/>
                </a:moveTo>
                <a:lnTo>
                  <a:pt x="27305" y="17613"/>
                </a:lnTo>
                <a:lnTo>
                  <a:pt x="48683" y="18953"/>
                </a:lnTo>
                <a:lnTo>
                  <a:pt x="107997" y="20442"/>
                </a:lnTo>
                <a:lnTo>
                  <a:pt x="150103" y="18935"/>
                </a:lnTo>
                <a:lnTo>
                  <a:pt x="252767" y="12179"/>
                </a:lnTo>
                <a:lnTo>
                  <a:pt x="313292" y="9616"/>
                </a:lnTo>
                <a:lnTo>
                  <a:pt x="647199" y="613"/>
                </a:lnTo>
                <a:lnTo>
                  <a:pt x="698166" y="0"/>
                </a:lnTo>
                <a:lnTo>
                  <a:pt x="738812" y="544"/>
                </a:lnTo>
                <a:lnTo>
                  <a:pt x="810092" y="3320"/>
                </a:lnTo>
                <a:lnTo>
                  <a:pt x="822960" y="448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754"/>
          <p:cNvSpPr/>
          <p:nvPr/>
        </p:nvSpPr>
        <p:spPr>
          <a:xfrm>
            <a:off x="868679" y="2781123"/>
            <a:ext cx="673595" cy="759320"/>
          </a:xfrm>
          <a:custGeom>
            <a:avLst/>
            <a:gdLst/>
            <a:ahLst/>
            <a:cxnLst/>
            <a:rect l="0" t="0" r="0" b="0"/>
            <a:pathLst>
              <a:path w="673595" h="759320">
                <a:moveTo>
                  <a:pt x="668655" y="4939"/>
                </a:moveTo>
                <a:lnTo>
                  <a:pt x="673594" y="0"/>
                </a:lnTo>
                <a:lnTo>
                  <a:pt x="671486" y="2109"/>
                </a:lnTo>
                <a:lnTo>
                  <a:pt x="664943" y="13202"/>
                </a:lnTo>
                <a:lnTo>
                  <a:pt x="652083" y="25757"/>
                </a:lnTo>
                <a:lnTo>
                  <a:pt x="636525" y="39909"/>
                </a:lnTo>
                <a:lnTo>
                  <a:pt x="620506" y="58586"/>
                </a:lnTo>
                <a:lnTo>
                  <a:pt x="592999" y="81964"/>
                </a:lnTo>
                <a:lnTo>
                  <a:pt x="574801" y="101739"/>
                </a:lnTo>
                <a:lnTo>
                  <a:pt x="557344" y="123155"/>
                </a:lnTo>
                <a:lnTo>
                  <a:pt x="537567" y="144106"/>
                </a:lnTo>
                <a:lnTo>
                  <a:pt x="519906" y="162994"/>
                </a:lnTo>
                <a:lnTo>
                  <a:pt x="496182" y="190438"/>
                </a:lnTo>
                <a:lnTo>
                  <a:pt x="474843" y="216606"/>
                </a:lnTo>
                <a:lnTo>
                  <a:pt x="465152" y="228918"/>
                </a:lnTo>
                <a:lnTo>
                  <a:pt x="439145" y="260377"/>
                </a:lnTo>
                <a:lnTo>
                  <a:pt x="371331" y="339453"/>
                </a:lnTo>
                <a:lnTo>
                  <a:pt x="343154" y="370782"/>
                </a:lnTo>
                <a:lnTo>
                  <a:pt x="331639" y="383137"/>
                </a:lnTo>
                <a:lnTo>
                  <a:pt x="256273" y="468788"/>
                </a:lnTo>
                <a:lnTo>
                  <a:pt x="215817" y="516529"/>
                </a:lnTo>
                <a:lnTo>
                  <a:pt x="201028" y="534594"/>
                </a:lnTo>
                <a:lnTo>
                  <a:pt x="185454" y="552352"/>
                </a:lnTo>
                <a:lnTo>
                  <a:pt x="169356" y="569906"/>
                </a:lnTo>
                <a:lnTo>
                  <a:pt x="152909" y="587324"/>
                </a:lnTo>
                <a:lnTo>
                  <a:pt x="140040" y="601793"/>
                </a:lnTo>
                <a:lnTo>
                  <a:pt x="120660" y="625490"/>
                </a:lnTo>
                <a:lnTo>
                  <a:pt x="105697" y="645547"/>
                </a:lnTo>
                <a:lnTo>
                  <a:pt x="92697" y="663986"/>
                </a:lnTo>
                <a:lnTo>
                  <a:pt x="80569" y="681706"/>
                </a:lnTo>
                <a:lnTo>
                  <a:pt x="68953" y="694242"/>
                </a:lnTo>
                <a:lnTo>
                  <a:pt x="53589" y="709267"/>
                </a:lnTo>
                <a:lnTo>
                  <a:pt x="0" y="75931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755"/>
          <p:cNvSpPr/>
          <p:nvPr/>
        </p:nvSpPr>
        <p:spPr>
          <a:xfrm>
            <a:off x="1117282" y="2820352"/>
            <a:ext cx="351473" cy="728664"/>
          </a:xfrm>
          <a:custGeom>
            <a:avLst/>
            <a:gdLst/>
            <a:ahLst/>
            <a:cxnLst/>
            <a:rect l="0" t="0" r="0" b="0"/>
            <a:pathLst>
              <a:path w="351473" h="728664">
                <a:moveTo>
                  <a:pt x="0" y="0"/>
                </a:moveTo>
                <a:lnTo>
                  <a:pt x="0" y="13653"/>
                </a:lnTo>
                <a:lnTo>
                  <a:pt x="1905" y="19579"/>
                </a:lnTo>
                <a:lnTo>
                  <a:pt x="12735" y="37022"/>
                </a:lnTo>
                <a:lnTo>
                  <a:pt x="19312" y="48522"/>
                </a:lnTo>
                <a:lnTo>
                  <a:pt x="22871" y="59983"/>
                </a:lnTo>
                <a:lnTo>
                  <a:pt x="25405" y="71426"/>
                </a:lnTo>
                <a:lnTo>
                  <a:pt x="37483" y="104562"/>
                </a:lnTo>
                <a:lnTo>
                  <a:pt x="45551" y="125847"/>
                </a:lnTo>
                <a:lnTo>
                  <a:pt x="54535" y="149277"/>
                </a:lnTo>
                <a:lnTo>
                  <a:pt x="61703" y="169215"/>
                </a:lnTo>
                <a:lnTo>
                  <a:pt x="66853" y="181390"/>
                </a:lnTo>
                <a:lnTo>
                  <a:pt x="73143" y="195222"/>
                </a:lnTo>
                <a:lnTo>
                  <a:pt x="88706" y="227735"/>
                </a:lnTo>
                <a:lnTo>
                  <a:pt x="108322" y="267586"/>
                </a:lnTo>
                <a:lnTo>
                  <a:pt x="116982" y="284118"/>
                </a:lnTo>
                <a:lnTo>
                  <a:pt x="124661" y="297997"/>
                </a:lnTo>
                <a:lnTo>
                  <a:pt x="131685" y="310107"/>
                </a:lnTo>
                <a:lnTo>
                  <a:pt x="137320" y="321991"/>
                </a:lnTo>
                <a:lnTo>
                  <a:pt x="142029" y="333723"/>
                </a:lnTo>
                <a:lnTo>
                  <a:pt x="146121" y="345354"/>
                </a:lnTo>
                <a:lnTo>
                  <a:pt x="151706" y="356919"/>
                </a:lnTo>
                <a:lnTo>
                  <a:pt x="158288" y="368438"/>
                </a:lnTo>
                <a:lnTo>
                  <a:pt x="165533" y="379928"/>
                </a:lnTo>
                <a:lnTo>
                  <a:pt x="172267" y="391398"/>
                </a:lnTo>
                <a:lnTo>
                  <a:pt x="178663" y="402854"/>
                </a:lnTo>
                <a:lnTo>
                  <a:pt x="184831" y="414302"/>
                </a:lnTo>
                <a:lnTo>
                  <a:pt x="193706" y="428602"/>
                </a:lnTo>
                <a:lnTo>
                  <a:pt x="204385" y="444802"/>
                </a:lnTo>
                <a:lnTo>
                  <a:pt x="216266" y="462270"/>
                </a:lnTo>
                <a:lnTo>
                  <a:pt x="225140" y="477725"/>
                </a:lnTo>
                <a:lnTo>
                  <a:pt x="232008" y="491838"/>
                </a:lnTo>
                <a:lnTo>
                  <a:pt x="237540" y="505057"/>
                </a:lnTo>
                <a:lnTo>
                  <a:pt x="243132" y="516727"/>
                </a:lnTo>
                <a:lnTo>
                  <a:pt x="248766" y="527365"/>
                </a:lnTo>
                <a:lnTo>
                  <a:pt x="254426" y="537314"/>
                </a:lnTo>
                <a:lnTo>
                  <a:pt x="265796" y="558529"/>
                </a:lnTo>
                <a:lnTo>
                  <a:pt x="271495" y="569520"/>
                </a:lnTo>
                <a:lnTo>
                  <a:pt x="287987" y="604593"/>
                </a:lnTo>
                <a:lnTo>
                  <a:pt x="306112" y="644945"/>
                </a:lnTo>
                <a:lnTo>
                  <a:pt x="320517" y="678755"/>
                </a:lnTo>
                <a:lnTo>
                  <a:pt x="330730" y="699497"/>
                </a:lnTo>
                <a:lnTo>
                  <a:pt x="337491" y="711890"/>
                </a:lnTo>
                <a:lnTo>
                  <a:pt x="340496" y="720573"/>
                </a:lnTo>
                <a:lnTo>
                  <a:pt x="342250" y="723270"/>
                </a:lnTo>
                <a:lnTo>
                  <a:pt x="344371" y="725067"/>
                </a:lnTo>
                <a:lnTo>
                  <a:pt x="351472" y="72866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756"/>
          <p:cNvSpPr/>
          <p:nvPr/>
        </p:nvSpPr>
        <p:spPr>
          <a:xfrm>
            <a:off x="2951797" y="2658666"/>
            <a:ext cx="617221" cy="75962"/>
          </a:xfrm>
          <a:custGeom>
            <a:avLst/>
            <a:gdLst/>
            <a:ahLst/>
            <a:cxnLst/>
            <a:rect l="0" t="0" r="0" b="0"/>
            <a:pathLst>
              <a:path w="617221" h="75962">
                <a:moveTo>
                  <a:pt x="617220" y="7381"/>
                </a:moveTo>
                <a:lnTo>
                  <a:pt x="594465" y="2830"/>
                </a:lnTo>
                <a:lnTo>
                  <a:pt x="575674" y="596"/>
                </a:lnTo>
                <a:lnTo>
                  <a:pt x="566663" y="0"/>
                </a:lnTo>
                <a:lnTo>
                  <a:pt x="551131" y="555"/>
                </a:lnTo>
                <a:lnTo>
                  <a:pt x="508472" y="3712"/>
                </a:lnTo>
                <a:lnTo>
                  <a:pt x="415081" y="12548"/>
                </a:lnTo>
                <a:lnTo>
                  <a:pt x="397688" y="13683"/>
                </a:lnTo>
                <a:lnTo>
                  <a:pt x="382283" y="14440"/>
                </a:lnTo>
                <a:lnTo>
                  <a:pt x="354868" y="17802"/>
                </a:lnTo>
                <a:lnTo>
                  <a:pt x="278687" y="29158"/>
                </a:lnTo>
                <a:lnTo>
                  <a:pt x="0" y="7596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757"/>
          <p:cNvSpPr/>
          <p:nvPr/>
        </p:nvSpPr>
        <p:spPr>
          <a:xfrm>
            <a:off x="3603307" y="2580322"/>
            <a:ext cx="745809" cy="531496"/>
          </a:xfrm>
          <a:custGeom>
            <a:avLst/>
            <a:gdLst/>
            <a:ahLst/>
            <a:cxnLst/>
            <a:rect l="0" t="0" r="0" b="0"/>
            <a:pathLst>
              <a:path w="745809" h="531496">
                <a:moveTo>
                  <a:pt x="745808" y="0"/>
                </a:moveTo>
                <a:lnTo>
                  <a:pt x="719114" y="26694"/>
                </a:lnTo>
                <a:lnTo>
                  <a:pt x="702194" y="38534"/>
                </a:lnTo>
                <a:lnTo>
                  <a:pt x="679751" y="52369"/>
                </a:lnTo>
                <a:lnTo>
                  <a:pt x="646649" y="70868"/>
                </a:lnTo>
                <a:lnTo>
                  <a:pt x="545954" y="131793"/>
                </a:lnTo>
                <a:lnTo>
                  <a:pt x="520179" y="147870"/>
                </a:lnTo>
                <a:lnTo>
                  <a:pt x="499186" y="161445"/>
                </a:lnTo>
                <a:lnTo>
                  <a:pt x="465701" y="184148"/>
                </a:lnTo>
                <a:lnTo>
                  <a:pt x="438118" y="203764"/>
                </a:lnTo>
                <a:lnTo>
                  <a:pt x="401169" y="230872"/>
                </a:lnTo>
                <a:lnTo>
                  <a:pt x="203237" y="381671"/>
                </a:lnTo>
                <a:lnTo>
                  <a:pt x="140017" y="431329"/>
                </a:lnTo>
                <a:lnTo>
                  <a:pt x="111760" y="452369"/>
                </a:lnTo>
                <a:lnTo>
                  <a:pt x="92216" y="468070"/>
                </a:lnTo>
                <a:lnTo>
                  <a:pt x="75275" y="482352"/>
                </a:lnTo>
                <a:lnTo>
                  <a:pt x="55046" y="498224"/>
                </a:lnTo>
                <a:lnTo>
                  <a:pt x="35895" y="512263"/>
                </a:lnTo>
                <a:lnTo>
                  <a:pt x="0" y="53149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758"/>
          <p:cNvSpPr/>
          <p:nvPr/>
        </p:nvSpPr>
        <p:spPr>
          <a:xfrm>
            <a:off x="3869054" y="2623185"/>
            <a:ext cx="420054" cy="462916"/>
          </a:xfrm>
          <a:custGeom>
            <a:avLst/>
            <a:gdLst/>
            <a:ahLst/>
            <a:cxnLst/>
            <a:rect l="0" t="0" r="0" b="0"/>
            <a:pathLst>
              <a:path w="420054" h="462916">
                <a:moveTo>
                  <a:pt x="0" y="0"/>
                </a:moveTo>
                <a:lnTo>
                  <a:pt x="9103" y="13652"/>
                </a:lnTo>
                <a:lnTo>
                  <a:pt x="18651" y="25435"/>
                </a:lnTo>
                <a:lnTo>
                  <a:pt x="29244" y="37022"/>
                </a:lnTo>
                <a:lnTo>
                  <a:pt x="40303" y="48521"/>
                </a:lnTo>
                <a:lnTo>
                  <a:pt x="49028" y="62522"/>
                </a:lnTo>
                <a:lnTo>
                  <a:pt x="52688" y="70256"/>
                </a:lnTo>
                <a:lnTo>
                  <a:pt x="61835" y="83930"/>
                </a:lnTo>
                <a:lnTo>
                  <a:pt x="66941" y="90243"/>
                </a:lnTo>
                <a:lnTo>
                  <a:pt x="77012" y="105882"/>
                </a:lnTo>
                <a:lnTo>
                  <a:pt x="105983" y="153738"/>
                </a:lnTo>
                <a:lnTo>
                  <a:pt x="121138" y="176787"/>
                </a:lnTo>
                <a:lnTo>
                  <a:pt x="136004" y="197868"/>
                </a:lnTo>
                <a:lnTo>
                  <a:pt x="150677" y="217637"/>
                </a:lnTo>
                <a:lnTo>
                  <a:pt x="163316" y="233674"/>
                </a:lnTo>
                <a:lnTo>
                  <a:pt x="174600" y="247222"/>
                </a:lnTo>
                <a:lnTo>
                  <a:pt x="184981" y="259112"/>
                </a:lnTo>
                <a:lnTo>
                  <a:pt x="198568" y="272754"/>
                </a:lnTo>
                <a:lnTo>
                  <a:pt x="214294" y="287563"/>
                </a:lnTo>
                <a:lnTo>
                  <a:pt x="231446" y="303151"/>
                </a:lnTo>
                <a:lnTo>
                  <a:pt x="268282" y="338251"/>
                </a:lnTo>
                <a:lnTo>
                  <a:pt x="287440" y="356946"/>
                </a:lnTo>
                <a:lnTo>
                  <a:pt x="303070" y="371314"/>
                </a:lnTo>
                <a:lnTo>
                  <a:pt x="316346" y="382797"/>
                </a:lnTo>
                <a:lnTo>
                  <a:pt x="328055" y="392358"/>
                </a:lnTo>
                <a:lnTo>
                  <a:pt x="337766" y="399684"/>
                </a:lnTo>
                <a:lnTo>
                  <a:pt x="346145" y="405521"/>
                </a:lnTo>
                <a:lnTo>
                  <a:pt x="353636" y="410365"/>
                </a:lnTo>
                <a:lnTo>
                  <a:pt x="362440" y="416451"/>
                </a:lnTo>
                <a:lnTo>
                  <a:pt x="396826" y="441344"/>
                </a:lnTo>
                <a:lnTo>
                  <a:pt x="405285" y="446343"/>
                </a:lnTo>
                <a:lnTo>
                  <a:pt x="420053" y="46291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759"/>
          <p:cNvSpPr/>
          <p:nvPr/>
        </p:nvSpPr>
        <p:spPr>
          <a:xfrm>
            <a:off x="88582" y="3387261"/>
            <a:ext cx="4800601" cy="152037"/>
          </a:xfrm>
          <a:custGeom>
            <a:avLst/>
            <a:gdLst/>
            <a:ahLst/>
            <a:cxnLst/>
            <a:rect l="0" t="0" r="0" b="0"/>
            <a:pathLst>
              <a:path w="4800601" h="152037">
                <a:moveTo>
                  <a:pt x="0" y="110318"/>
                </a:moveTo>
                <a:lnTo>
                  <a:pt x="9102" y="119420"/>
                </a:lnTo>
                <a:lnTo>
                  <a:pt x="12735" y="122101"/>
                </a:lnTo>
                <a:lnTo>
                  <a:pt x="23352" y="126827"/>
                </a:lnTo>
                <a:lnTo>
                  <a:pt x="32921" y="131308"/>
                </a:lnTo>
                <a:lnTo>
                  <a:pt x="62671" y="134635"/>
                </a:lnTo>
                <a:lnTo>
                  <a:pt x="187805" y="138392"/>
                </a:lnTo>
                <a:lnTo>
                  <a:pt x="323271" y="147932"/>
                </a:lnTo>
                <a:lnTo>
                  <a:pt x="506342" y="151718"/>
                </a:lnTo>
                <a:lnTo>
                  <a:pt x="649221" y="152036"/>
                </a:lnTo>
                <a:lnTo>
                  <a:pt x="729550" y="148544"/>
                </a:lnTo>
                <a:lnTo>
                  <a:pt x="794462" y="143818"/>
                </a:lnTo>
                <a:lnTo>
                  <a:pt x="864587" y="139495"/>
                </a:lnTo>
                <a:lnTo>
                  <a:pt x="1035319" y="136108"/>
                </a:lnTo>
                <a:lnTo>
                  <a:pt x="1706667" y="105516"/>
                </a:lnTo>
                <a:lnTo>
                  <a:pt x="2233909" y="73953"/>
                </a:lnTo>
                <a:lnTo>
                  <a:pt x="2460221" y="56505"/>
                </a:lnTo>
                <a:lnTo>
                  <a:pt x="2583833" y="50582"/>
                </a:lnTo>
                <a:lnTo>
                  <a:pt x="2633953" y="46304"/>
                </a:lnTo>
                <a:lnTo>
                  <a:pt x="2781840" y="40735"/>
                </a:lnTo>
                <a:lnTo>
                  <a:pt x="2927369" y="30223"/>
                </a:lnTo>
                <a:lnTo>
                  <a:pt x="3403180" y="2670"/>
                </a:lnTo>
                <a:lnTo>
                  <a:pt x="3527289" y="0"/>
                </a:lnTo>
                <a:lnTo>
                  <a:pt x="4178881" y="7672"/>
                </a:lnTo>
                <a:lnTo>
                  <a:pt x="4411811" y="14077"/>
                </a:lnTo>
                <a:lnTo>
                  <a:pt x="4563695" y="21054"/>
                </a:lnTo>
                <a:lnTo>
                  <a:pt x="4702228" y="23895"/>
                </a:lnTo>
                <a:lnTo>
                  <a:pt x="4800600" y="2459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760"/>
          <p:cNvSpPr/>
          <p:nvPr/>
        </p:nvSpPr>
        <p:spPr>
          <a:xfrm>
            <a:off x="551497" y="3729037"/>
            <a:ext cx="17146" cy="8574"/>
          </a:xfrm>
          <a:custGeom>
            <a:avLst/>
            <a:gdLst/>
            <a:ahLst/>
            <a:cxnLst/>
            <a:rect l="0" t="0" r="0" b="0"/>
            <a:pathLst>
              <a:path w="17146" h="8574">
                <a:moveTo>
                  <a:pt x="17145" y="8573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761"/>
          <p:cNvSpPr/>
          <p:nvPr/>
        </p:nvSpPr>
        <p:spPr>
          <a:xfrm>
            <a:off x="279540" y="3703329"/>
            <a:ext cx="456808" cy="59999"/>
          </a:xfrm>
          <a:custGeom>
            <a:avLst/>
            <a:gdLst/>
            <a:ahLst/>
            <a:cxnLst/>
            <a:rect l="0" t="0" r="0" b="0"/>
            <a:pathLst>
              <a:path w="456808" h="59999">
                <a:moveTo>
                  <a:pt x="220522" y="17136"/>
                </a:moveTo>
                <a:lnTo>
                  <a:pt x="206869" y="12585"/>
                </a:lnTo>
                <a:lnTo>
                  <a:pt x="203800" y="11244"/>
                </a:lnTo>
                <a:lnTo>
                  <a:pt x="202707" y="10350"/>
                </a:lnTo>
                <a:lnTo>
                  <a:pt x="202930" y="9755"/>
                </a:lnTo>
                <a:lnTo>
                  <a:pt x="204031" y="9357"/>
                </a:lnTo>
                <a:lnTo>
                  <a:pt x="207795" y="8916"/>
                </a:lnTo>
                <a:lnTo>
                  <a:pt x="210133" y="7846"/>
                </a:lnTo>
                <a:lnTo>
                  <a:pt x="212643" y="6180"/>
                </a:lnTo>
                <a:lnTo>
                  <a:pt x="215269" y="4117"/>
                </a:lnTo>
                <a:lnTo>
                  <a:pt x="219878" y="2742"/>
                </a:lnTo>
                <a:lnTo>
                  <a:pt x="232618" y="1213"/>
                </a:lnTo>
                <a:lnTo>
                  <a:pt x="242874" y="806"/>
                </a:lnTo>
                <a:lnTo>
                  <a:pt x="269508" y="353"/>
                </a:lnTo>
                <a:lnTo>
                  <a:pt x="432523" y="0"/>
                </a:lnTo>
                <a:lnTo>
                  <a:pt x="437103" y="949"/>
                </a:lnTo>
                <a:lnTo>
                  <a:pt x="438252" y="2535"/>
                </a:lnTo>
                <a:lnTo>
                  <a:pt x="437113" y="4544"/>
                </a:lnTo>
                <a:lnTo>
                  <a:pt x="434448" y="5884"/>
                </a:lnTo>
                <a:lnTo>
                  <a:pt x="426408" y="7372"/>
                </a:lnTo>
                <a:lnTo>
                  <a:pt x="413944" y="8034"/>
                </a:lnTo>
                <a:lnTo>
                  <a:pt x="406620" y="8210"/>
                </a:lnTo>
                <a:lnTo>
                  <a:pt x="398880" y="9280"/>
                </a:lnTo>
                <a:lnTo>
                  <a:pt x="390862" y="10946"/>
                </a:lnTo>
                <a:lnTo>
                  <a:pt x="382660" y="13010"/>
                </a:lnTo>
                <a:lnTo>
                  <a:pt x="367666" y="15337"/>
                </a:lnTo>
                <a:lnTo>
                  <a:pt x="89028" y="49111"/>
                </a:lnTo>
                <a:lnTo>
                  <a:pt x="33175" y="55160"/>
                </a:lnTo>
                <a:lnTo>
                  <a:pt x="15614" y="56772"/>
                </a:lnTo>
                <a:lnTo>
                  <a:pt x="5812" y="56895"/>
                </a:lnTo>
                <a:lnTo>
                  <a:pt x="1182" y="56024"/>
                </a:lnTo>
                <a:lnTo>
                  <a:pt x="0" y="54492"/>
                </a:lnTo>
                <a:lnTo>
                  <a:pt x="3022" y="53469"/>
                </a:lnTo>
                <a:lnTo>
                  <a:pt x="16540" y="52334"/>
                </a:lnTo>
                <a:lnTo>
                  <a:pt x="35248" y="51830"/>
                </a:lnTo>
                <a:lnTo>
                  <a:pt x="45571" y="51695"/>
                </a:lnTo>
                <a:lnTo>
                  <a:pt x="57216" y="50653"/>
                </a:lnTo>
                <a:lnTo>
                  <a:pt x="69741" y="49005"/>
                </a:lnTo>
                <a:lnTo>
                  <a:pt x="82854" y="46955"/>
                </a:lnTo>
                <a:lnTo>
                  <a:pt x="97311" y="45587"/>
                </a:lnTo>
                <a:lnTo>
                  <a:pt x="112664" y="44676"/>
                </a:lnTo>
                <a:lnTo>
                  <a:pt x="128614" y="44068"/>
                </a:lnTo>
                <a:lnTo>
                  <a:pt x="144962" y="42711"/>
                </a:lnTo>
                <a:lnTo>
                  <a:pt x="161576" y="40853"/>
                </a:lnTo>
                <a:lnTo>
                  <a:pt x="178367" y="38662"/>
                </a:lnTo>
                <a:lnTo>
                  <a:pt x="195276" y="37202"/>
                </a:lnTo>
                <a:lnTo>
                  <a:pt x="212264" y="36228"/>
                </a:lnTo>
                <a:lnTo>
                  <a:pt x="245427" y="35146"/>
                </a:lnTo>
                <a:lnTo>
                  <a:pt x="276041" y="34665"/>
                </a:lnTo>
                <a:lnTo>
                  <a:pt x="295634" y="33585"/>
                </a:lnTo>
                <a:lnTo>
                  <a:pt x="342805" y="29844"/>
                </a:lnTo>
                <a:lnTo>
                  <a:pt x="362052" y="27513"/>
                </a:lnTo>
                <a:lnTo>
                  <a:pt x="377740" y="25006"/>
                </a:lnTo>
                <a:lnTo>
                  <a:pt x="391057" y="22383"/>
                </a:lnTo>
                <a:lnTo>
                  <a:pt x="404697" y="20634"/>
                </a:lnTo>
                <a:lnTo>
                  <a:pt x="418553" y="19468"/>
                </a:lnTo>
                <a:lnTo>
                  <a:pt x="450648" y="17827"/>
                </a:lnTo>
                <a:lnTo>
                  <a:pt x="456807" y="17596"/>
                </a:lnTo>
                <a:lnTo>
                  <a:pt x="327195" y="17176"/>
                </a:lnTo>
                <a:lnTo>
                  <a:pt x="309734" y="18115"/>
                </a:lnTo>
                <a:lnTo>
                  <a:pt x="293332" y="19694"/>
                </a:lnTo>
                <a:lnTo>
                  <a:pt x="277635" y="21698"/>
                </a:lnTo>
                <a:lnTo>
                  <a:pt x="262407" y="23988"/>
                </a:lnTo>
                <a:lnTo>
                  <a:pt x="232788" y="29071"/>
                </a:lnTo>
                <a:lnTo>
                  <a:pt x="218222" y="30807"/>
                </a:lnTo>
                <a:lnTo>
                  <a:pt x="203748" y="31965"/>
                </a:lnTo>
                <a:lnTo>
                  <a:pt x="189337" y="32737"/>
                </a:lnTo>
                <a:lnTo>
                  <a:pt x="175919" y="34204"/>
                </a:lnTo>
                <a:lnTo>
                  <a:pt x="163164" y="36134"/>
                </a:lnTo>
                <a:lnTo>
                  <a:pt x="23354" y="5999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762"/>
          <p:cNvSpPr/>
          <p:nvPr/>
        </p:nvSpPr>
        <p:spPr>
          <a:xfrm>
            <a:off x="620077" y="3651409"/>
            <a:ext cx="555524" cy="668929"/>
          </a:xfrm>
          <a:custGeom>
            <a:avLst/>
            <a:gdLst/>
            <a:ahLst/>
            <a:cxnLst/>
            <a:rect l="0" t="0" r="0" b="0"/>
            <a:pathLst>
              <a:path w="555524" h="668929">
                <a:moveTo>
                  <a:pt x="291465" y="9048"/>
                </a:moveTo>
                <a:lnTo>
                  <a:pt x="291465" y="50686"/>
                </a:lnTo>
                <a:lnTo>
                  <a:pt x="290512" y="54904"/>
                </a:lnTo>
                <a:lnTo>
                  <a:pt x="282140" y="73598"/>
                </a:lnTo>
                <a:lnTo>
                  <a:pt x="276843" y="89172"/>
                </a:lnTo>
                <a:lnTo>
                  <a:pt x="271314" y="108794"/>
                </a:lnTo>
                <a:lnTo>
                  <a:pt x="269458" y="120313"/>
                </a:lnTo>
                <a:lnTo>
                  <a:pt x="268221" y="132754"/>
                </a:lnTo>
                <a:lnTo>
                  <a:pt x="267397" y="145811"/>
                </a:lnTo>
                <a:lnTo>
                  <a:pt x="265894" y="158326"/>
                </a:lnTo>
                <a:lnTo>
                  <a:pt x="263940" y="170479"/>
                </a:lnTo>
                <a:lnTo>
                  <a:pt x="261685" y="182391"/>
                </a:lnTo>
                <a:lnTo>
                  <a:pt x="261719" y="200707"/>
                </a:lnTo>
                <a:lnTo>
                  <a:pt x="263957" y="215198"/>
                </a:lnTo>
                <a:lnTo>
                  <a:pt x="266169" y="235018"/>
                </a:lnTo>
                <a:lnTo>
                  <a:pt x="270063" y="250449"/>
                </a:lnTo>
                <a:lnTo>
                  <a:pt x="274968" y="261752"/>
                </a:lnTo>
                <a:lnTo>
                  <a:pt x="281275" y="270903"/>
                </a:lnTo>
                <a:lnTo>
                  <a:pt x="298307" y="289761"/>
                </a:lnTo>
                <a:lnTo>
                  <a:pt x="311126" y="302940"/>
                </a:lnTo>
                <a:lnTo>
                  <a:pt x="324489" y="311816"/>
                </a:lnTo>
                <a:lnTo>
                  <a:pt x="332495" y="315062"/>
                </a:lnTo>
                <a:lnTo>
                  <a:pt x="342357" y="316889"/>
                </a:lnTo>
                <a:lnTo>
                  <a:pt x="358774" y="317506"/>
                </a:lnTo>
                <a:lnTo>
                  <a:pt x="369322" y="315051"/>
                </a:lnTo>
                <a:lnTo>
                  <a:pt x="374802" y="313062"/>
                </a:lnTo>
                <a:lnTo>
                  <a:pt x="379408" y="309832"/>
                </a:lnTo>
                <a:lnTo>
                  <a:pt x="396184" y="293499"/>
                </a:lnTo>
                <a:lnTo>
                  <a:pt x="401283" y="290122"/>
                </a:lnTo>
                <a:lnTo>
                  <a:pt x="414568" y="276210"/>
                </a:lnTo>
                <a:lnTo>
                  <a:pt x="428092" y="259232"/>
                </a:lnTo>
                <a:lnTo>
                  <a:pt x="441061" y="238963"/>
                </a:lnTo>
                <a:lnTo>
                  <a:pt x="450936" y="220893"/>
                </a:lnTo>
                <a:lnTo>
                  <a:pt x="456956" y="209246"/>
                </a:lnTo>
                <a:lnTo>
                  <a:pt x="462752" y="193948"/>
                </a:lnTo>
                <a:lnTo>
                  <a:pt x="479353" y="146471"/>
                </a:lnTo>
                <a:lnTo>
                  <a:pt x="487208" y="120666"/>
                </a:lnTo>
                <a:lnTo>
                  <a:pt x="494351" y="94890"/>
                </a:lnTo>
                <a:lnTo>
                  <a:pt x="501017" y="69134"/>
                </a:lnTo>
                <a:lnTo>
                  <a:pt x="505461" y="49105"/>
                </a:lnTo>
                <a:lnTo>
                  <a:pt x="508424" y="32895"/>
                </a:lnTo>
                <a:lnTo>
                  <a:pt x="513179" y="0"/>
                </a:lnTo>
                <a:lnTo>
                  <a:pt x="513570" y="1111"/>
                </a:lnTo>
                <a:lnTo>
                  <a:pt x="515071" y="19926"/>
                </a:lnTo>
                <a:lnTo>
                  <a:pt x="518798" y="35790"/>
                </a:lnTo>
                <a:lnTo>
                  <a:pt x="523629" y="57446"/>
                </a:lnTo>
                <a:lnTo>
                  <a:pt x="526251" y="69888"/>
                </a:lnTo>
                <a:lnTo>
                  <a:pt x="531704" y="98953"/>
                </a:lnTo>
                <a:lnTo>
                  <a:pt x="537303" y="131874"/>
                </a:lnTo>
                <a:lnTo>
                  <a:pt x="542966" y="168730"/>
                </a:lnTo>
                <a:lnTo>
                  <a:pt x="551510" y="231515"/>
                </a:lnTo>
                <a:lnTo>
                  <a:pt x="553411" y="256420"/>
                </a:lnTo>
                <a:lnTo>
                  <a:pt x="554678" y="283500"/>
                </a:lnTo>
                <a:lnTo>
                  <a:pt x="555523" y="312031"/>
                </a:lnTo>
                <a:lnTo>
                  <a:pt x="555134" y="342482"/>
                </a:lnTo>
                <a:lnTo>
                  <a:pt x="553921" y="374212"/>
                </a:lnTo>
                <a:lnTo>
                  <a:pt x="552161" y="406796"/>
                </a:lnTo>
                <a:lnTo>
                  <a:pt x="548130" y="435186"/>
                </a:lnTo>
                <a:lnTo>
                  <a:pt x="542585" y="460780"/>
                </a:lnTo>
                <a:lnTo>
                  <a:pt x="536031" y="484510"/>
                </a:lnTo>
                <a:lnTo>
                  <a:pt x="529756" y="503188"/>
                </a:lnTo>
                <a:lnTo>
                  <a:pt x="523668" y="518497"/>
                </a:lnTo>
                <a:lnTo>
                  <a:pt x="517705" y="531561"/>
                </a:lnTo>
                <a:lnTo>
                  <a:pt x="511824" y="543127"/>
                </a:lnTo>
                <a:lnTo>
                  <a:pt x="500210" y="563599"/>
                </a:lnTo>
                <a:lnTo>
                  <a:pt x="492541" y="574964"/>
                </a:lnTo>
                <a:lnTo>
                  <a:pt x="483618" y="587303"/>
                </a:lnTo>
                <a:lnTo>
                  <a:pt x="473860" y="600291"/>
                </a:lnTo>
                <a:lnTo>
                  <a:pt x="457937" y="619803"/>
                </a:lnTo>
                <a:lnTo>
                  <a:pt x="443557" y="634825"/>
                </a:lnTo>
                <a:lnTo>
                  <a:pt x="427641" y="647851"/>
                </a:lnTo>
                <a:lnTo>
                  <a:pt x="411043" y="657451"/>
                </a:lnTo>
                <a:lnTo>
                  <a:pt x="402616" y="661344"/>
                </a:lnTo>
                <a:lnTo>
                  <a:pt x="393188" y="663939"/>
                </a:lnTo>
                <a:lnTo>
                  <a:pt x="383093" y="665670"/>
                </a:lnTo>
                <a:lnTo>
                  <a:pt x="372553" y="666823"/>
                </a:lnTo>
                <a:lnTo>
                  <a:pt x="362669" y="667592"/>
                </a:lnTo>
                <a:lnTo>
                  <a:pt x="353221" y="668105"/>
                </a:lnTo>
                <a:lnTo>
                  <a:pt x="335105" y="668675"/>
                </a:lnTo>
                <a:lnTo>
                  <a:pt x="317528" y="668928"/>
                </a:lnTo>
                <a:lnTo>
                  <a:pt x="307888" y="668043"/>
                </a:lnTo>
                <a:lnTo>
                  <a:pt x="297651" y="666501"/>
                </a:lnTo>
                <a:lnTo>
                  <a:pt x="287016" y="664520"/>
                </a:lnTo>
                <a:lnTo>
                  <a:pt x="277069" y="662247"/>
                </a:lnTo>
                <a:lnTo>
                  <a:pt x="267580" y="659779"/>
                </a:lnTo>
                <a:lnTo>
                  <a:pt x="258397" y="657181"/>
                </a:lnTo>
                <a:lnTo>
                  <a:pt x="248465" y="653544"/>
                </a:lnTo>
                <a:lnTo>
                  <a:pt x="238033" y="649215"/>
                </a:lnTo>
                <a:lnTo>
                  <a:pt x="227269" y="644423"/>
                </a:lnTo>
                <a:lnTo>
                  <a:pt x="217235" y="640277"/>
                </a:lnTo>
                <a:lnTo>
                  <a:pt x="207688" y="636560"/>
                </a:lnTo>
                <a:lnTo>
                  <a:pt x="198466" y="633129"/>
                </a:lnTo>
                <a:lnTo>
                  <a:pt x="188508" y="628937"/>
                </a:lnTo>
                <a:lnTo>
                  <a:pt x="178060" y="624237"/>
                </a:lnTo>
                <a:lnTo>
                  <a:pt x="156290" y="613936"/>
                </a:lnTo>
                <a:lnTo>
                  <a:pt x="133915" y="603007"/>
                </a:lnTo>
                <a:lnTo>
                  <a:pt x="123567" y="597426"/>
                </a:lnTo>
                <a:lnTo>
                  <a:pt x="113810" y="591800"/>
                </a:lnTo>
                <a:lnTo>
                  <a:pt x="104448" y="586144"/>
                </a:lnTo>
                <a:lnTo>
                  <a:pt x="90587" y="576659"/>
                </a:lnTo>
                <a:lnTo>
                  <a:pt x="54866" y="550880"/>
                </a:lnTo>
                <a:lnTo>
                  <a:pt x="41340" y="538861"/>
                </a:lnTo>
                <a:lnTo>
                  <a:pt x="31370" y="527992"/>
                </a:lnTo>
                <a:lnTo>
                  <a:pt x="17752" y="510200"/>
                </a:lnTo>
                <a:lnTo>
                  <a:pt x="5683" y="494829"/>
                </a:lnTo>
                <a:lnTo>
                  <a:pt x="0" y="48053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763"/>
          <p:cNvSpPr/>
          <p:nvPr/>
        </p:nvSpPr>
        <p:spPr>
          <a:xfrm>
            <a:off x="1948814" y="2185987"/>
            <a:ext cx="17146" cy="445771"/>
          </a:xfrm>
          <a:custGeom>
            <a:avLst/>
            <a:gdLst/>
            <a:ahLst/>
            <a:cxnLst/>
            <a:rect l="0" t="0" r="0" b="0"/>
            <a:pathLst>
              <a:path w="17146" h="445771">
                <a:moveTo>
                  <a:pt x="17145" y="0"/>
                </a:moveTo>
                <a:lnTo>
                  <a:pt x="17145" y="13652"/>
                </a:lnTo>
                <a:lnTo>
                  <a:pt x="16193" y="19579"/>
                </a:lnTo>
                <a:lnTo>
                  <a:pt x="14605" y="25435"/>
                </a:lnTo>
                <a:lnTo>
                  <a:pt x="12595" y="31244"/>
                </a:lnTo>
                <a:lnTo>
                  <a:pt x="11254" y="40832"/>
                </a:lnTo>
                <a:lnTo>
                  <a:pt x="10360" y="52939"/>
                </a:lnTo>
                <a:lnTo>
                  <a:pt x="9368" y="77821"/>
                </a:lnTo>
                <a:lnTo>
                  <a:pt x="8926" y="95230"/>
                </a:lnTo>
                <a:lnTo>
                  <a:pt x="8582" y="179694"/>
                </a:lnTo>
                <a:lnTo>
                  <a:pt x="9531" y="189328"/>
                </a:lnTo>
                <a:lnTo>
                  <a:pt x="11117" y="199561"/>
                </a:lnTo>
                <a:lnTo>
                  <a:pt x="13127" y="210193"/>
                </a:lnTo>
                <a:lnTo>
                  <a:pt x="14466" y="220139"/>
                </a:lnTo>
                <a:lnTo>
                  <a:pt x="15359" y="229627"/>
                </a:lnTo>
                <a:lnTo>
                  <a:pt x="15955" y="238810"/>
                </a:lnTo>
                <a:lnTo>
                  <a:pt x="16616" y="266793"/>
                </a:lnTo>
                <a:lnTo>
                  <a:pt x="17041" y="334534"/>
                </a:lnTo>
                <a:lnTo>
                  <a:pt x="16123" y="349705"/>
                </a:lnTo>
                <a:lnTo>
                  <a:pt x="14559" y="363629"/>
                </a:lnTo>
                <a:lnTo>
                  <a:pt x="12564" y="376722"/>
                </a:lnTo>
                <a:lnTo>
                  <a:pt x="11233" y="387355"/>
                </a:lnTo>
                <a:lnTo>
                  <a:pt x="10347" y="396349"/>
                </a:lnTo>
                <a:lnTo>
                  <a:pt x="0" y="4457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764"/>
          <p:cNvSpPr/>
          <p:nvPr/>
        </p:nvSpPr>
        <p:spPr>
          <a:xfrm>
            <a:off x="2154554" y="2143478"/>
            <a:ext cx="162879" cy="16793"/>
          </a:xfrm>
          <a:custGeom>
            <a:avLst/>
            <a:gdLst/>
            <a:ahLst/>
            <a:cxnLst/>
            <a:rect l="0" t="0" r="0" b="0"/>
            <a:pathLst>
              <a:path w="162879" h="16793">
                <a:moveTo>
                  <a:pt x="162878" y="8219"/>
                </a:moveTo>
                <a:lnTo>
                  <a:pt x="149225" y="3668"/>
                </a:lnTo>
                <a:lnTo>
                  <a:pt x="142346" y="2328"/>
                </a:lnTo>
                <a:lnTo>
                  <a:pt x="134903" y="1434"/>
                </a:lnTo>
                <a:lnTo>
                  <a:pt x="127083" y="838"/>
                </a:lnTo>
                <a:lnTo>
                  <a:pt x="119012" y="441"/>
                </a:lnTo>
                <a:lnTo>
                  <a:pt x="102424" y="0"/>
                </a:lnTo>
                <a:lnTo>
                  <a:pt x="93048" y="834"/>
                </a:lnTo>
                <a:lnTo>
                  <a:pt x="82987" y="2343"/>
                </a:lnTo>
                <a:lnTo>
                  <a:pt x="45544" y="9018"/>
                </a:lnTo>
                <a:lnTo>
                  <a:pt x="0" y="1679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765"/>
          <p:cNvSpPr/>
          <p:nvPr/>
        </p:nvSpPr>
        <p:spPr>
          <a:xfrm>
            <a:off x="1365884" y="3789045"/>
            <a:ext cx="540069" cy="25718"/>
          </a:xfrm>
          <a:custGeom>
            <a:avLst/>
            <a:gdLst/>
            <a:ahLst/>
            <a:cxnLst/>
            <a:rect l="0" t="0" r="0" b="0"/>
            <a:pathLst>
              <a:path w="540069" h="25718">
                <a:moveTo>
                  <a:pt x="0" y="25717"/>
                </a:moveTo>
                <a:lnTo>
                  <a:pt x="4551" y="21167"/>
                </a:lnTo>
                <a:lnTo>
                  <a:pt x="6844" y="19825"/>
                </a:lnTo>
                <a:lnTo>
                  <a:pt x="9326" y="18932"/>
                </a:lnTo>
                <a:lnTo>
                  <a:pt x="11932" y="18336"/>
                </a:lnTo>
                <a:lnTo>
                  <a:pt x="24989" y="17674"/>
                </a:lnTo>
                <a:lnTo>
                  <a:pt x="59864" y="17249"/>
                </a:lnTo>
                <a:lnTo>
                  <a:pt x="216054" y="17145"/>
                </a:lnTo>
                <a:lnTo>
                  <a:pt x="466885" y="9102"/>
                </a:lnTo>
                <a:lnTo>
                  <a:pt x="479849" y="8925"/>
                </a:lnTo>
                <a:lnTo>
                  <a:pt x="491349" y="7855"/>
                </a:lnTo>
                <a:lnTo>
                  <a:pt x="54006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766"/>
          <p:cNvSpPr/>
          <p:nvPr/>
        </p:nvSpPr>
        <p:spPr>
          <a:xfrm>
            <a:off x="1511617" y="3660457"/>
            <a:ext cx="454343" cy="25719"/>
          </a:xfrm>
          <a:custGeom>
            <a:avLst/>
            <a:gdLst/>
            <a:ahLst/>
            <a:cxnLst/>
            <a:rect l="0" t="0" r="0" b="0"/>
            <a:pathLst>
              <a:path w="454343" h="25719">
                <a:moveTo>
                  <a:pt x="0" y="25718"/>
                </a:moveTo>
                <a:lnTo>
                  <a:pt x="13652" y="21167"/>
                </a:lnTo>
                <a:lnTo>
                  <a:pt x="19579" y="19826"/>
                </a:lnTo>
                <a:lnTo>
                  <a:pt x="25435" y="18932"/>
                </a:lnTo>
                <a:lnTo>
                  <a:pt x="31244" y="18337"/>
                </a:lnTo>
                <a:lnTo>
                  <a:pt x="40832" y="17940"/>
                </a:lnTo>
                <a:lnTo>
                  <a:pt x="66725" y="17498"/>
                </a:lnTo>
                <a:lnTo>
                  <a:pt x="93061" y="15475"/>
                </a:lnTo>
                <a:lnTo>
                  <a:pt x="168043" y="8148"/>
                </a:lnTo>
                <a:lnTo>
                  <a:pt x="205374" y="5432"/>
                </a:lnTo>
                <a:lnTo>
                  <a:pt x="240738" y="3621"/>
                </a:lnTo>
                <a:lnTo>
                  <a:pt x="45434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767"/>
          <p:cNvSpPr/>
          <p:nvPr/>
        </p:nvSpPr>
        <p:spPr>
          <a:xfrm>
            <a:off x="1948814" y="3463321"/>
            <a:ext cx="440830" cy="513817"/>
          </a:xfrm>
          <a:custGeom>
            <a:avLst/>
            <a:gdLst/>
            <a:ahLst/>
            <a:cxnLst/>
            <a:rect l="0" t="0" r="0" b="0"/>
            <a:pathLst>
              <a:path w="440830" h="513817">
                <a:moveTo>
                  <a:pt x="94298" y="8541"/>
                </a:moveTo>
                <a:lnTo>
                  <a:pt x="107950" y="3991"/>
                </a:lnTo>
                <a:lnTo>
                  <a:pt x="114829" y="2649"/>
                </a:lnTo>
                <a:lnTo>
                  <a:pt x="122273" y="1756"/>
                </a:lnTo>
                <a:lnTo>
                  <a:pt x="130093" y="1160"/>
                </a:lnTo>
                <a:lnTo>
                  <a:pt x="138164" y="763"/>
                </a:lnTo>
                <a:lnTo>
                  <a:pt x="154751" y="321"/>
                </a:lnTo>
                <a:lnTo>
                  <a:pt x="192982" y="15"/>
                </a:lnTo>
                <a:lnTo>
                  <a:pt x="202950" y="0"/>
                </a:lnTo>
                <a:lnTo>
                  <a:pt x="211500" y="942"/>
                </a:lnTo>
                <a:lnTo>
                  <a:pt x="219105" y="2522"/>
                </a:lnTo>
                <a:lnTo>
                  <a:pt x="226080" y="4529"/>
                </a:lnTo>
                <a:lnTo>
                  <a:pt x="241450" y="9298"/>
                </a:lnTo>
                <a:lnTo>
                  <a:pt x="249549" y="11903"/>
                </a:lnTo>
                <a:lnTo>
                  <a:pt x="259712" y="15545"/>
                </a:lnTo>
                <a:lnTo>
                  <a:pt x="283703" y="24671"/>
                </a:lnTo>
                <a:lnTo>
                  <a:pt x="293910" y="28820"/>
                </a:lnTo>
                <a:lnTo>
                  <a:pt x="302620" y="32538"/>
                </a:lnTo>
                <a:lnTo>
                  <a:pt x="310332" y="35969"/>
                </a:lnTo>
                <a:lnTo>
                  <a:pt x="321441" y="42321"/>
                </a:lnTo>
                <a:lnTo>
                  <a:pt x="325736" y="45349"/>
                </a:lnTo>
                <a:lnTo>
                  <a:pt x="328600" y="49272"/>
                </a:lnTo>
                <a:lnTo>
                  <a:pt x="331783" y="58711"/>
                </a:lnTo>
                <a:lnTo>
                  <a:pt x="331678" y="63895"/>
                </a:lnTo>
                <a:lnTo>
                  <a:pt x="329023" y="74735"/>
                </a:lnTo>
                <a:lnTo>
                  <a:pt x="324668" y="85903"/>
                </a:lnTo>
                <a:lnTo>
                  <a:pt x="319557" y="96264"/>
                </a:lnTo>
                <a:lnTo>
                  <a:pt x="310372" y="108405"/>
                </a:lnTo>
                <a:lnTo>
                  <a:pt x="301138" y="118330"/>
                </a:lnTo>
                <a:lnTo>
                  <a:pt x="288145" y="129091"/>
                </a:lnTo>
                <a:lnTo>
                  <a:pt x="280679" y="134628"/>
                </a:lnTo>
                <a:lnTo>
                  <a:pt x="272845" y="139271"/>
                </a:lnTo>
                <a:lnTo>
                  <a:pt x="264764" y="143320"/>
                </a:lnTo>
                <a:lnTo>
                  <a:pt x="256519" y="146971"/>
                </a:lnTo>
                <a:lnTo>
                  <a:pt x="248166" y="151310"/>
                </a:lnTo>
                <a:lnTo>
                  <a:pt x="239739" y="156108"/>
                </a:lnTo>
                <a:lnTo>
                  <a:pt x="231263" y="161212"/>
                </a:lnTo>
                <a:lnTo>
                  <a:pt x="222756" y="165566"/>
                </a:lnTo>
                <a:lnTo>
                  <a:pt x="214227" y="169422"/>
                </a:lnTo>
                <a:lnTo>
                  <a:pt x="205683" y="172945"/>
                </a:lnTo>
                <a:lnTo>
                  <a:pt x="194272" y="177199"/>
                </a:lnTo>
                <a:lnTo>
                  <a:pt x="166353" y="187005"/>
                </a:lnTo>
                <a:lnTo>
                  <a:pt x="150907" y="191334"/>
                </a:lnTo>
                <a:lnTo>
                  <a:pt x="134895" y="195173"/>
                </a:lnTo>
                <a:lnTo>
                  <a:pt x="95438" y="203628"/>
                </a:lnTo>
                <a:lnTo>
                  <a:pt x="93153" y="204321"/>
                </a:lnTo>
                <a:lnTo>
                  <a:pt x="92582" y="204784"/>
                </a:lnTo>
                <a:lnTo>
                  <a:pt x="93154" y="205092"/>
                </a:lnTo>
                <a:lnTo>
                  <a:pt x="103061" y="200975"/>
                </a:lnTo>
                <a:lnTo>
                  <a:pt x="115338" y="198842"/>
                </a:lnTo>
                <a:lnTo>
                  <a:pt x="122612" y="198274"/>
                </a:lnTo>
                <a:lnTo>
                  <a:pt x="136986" y="199799"/>
                </a:lnTo>
                <a:lnTo>
                  <a:pt x="156094" y="202722"/>
                </a:lnTo>
                <a:lnTo>
                  <a:pt x="178358" y="206575"/>
                </a:lnTo>
                <a:lnTo>
                  <a:pt x="223416" y="213396"/>
                </a:lnTo>
                <a:lnTo>
                  <a:pt x="246099" y="216548"/>
                </a:lnTo>
                <a:lnTo>
                  <a:pt x="265031" y="220555"/>
                </a:lnTo>
                <a:lnTo>
                  <a:pt x="281463" y="225131"/>
                </a:lnTo>
                <a:lnTo>
                  <a:pt x="330659" y="241613"/>
                </a:lnTo>
                <a:lnTo>
                  <a:pt x="340454" y="245837"/>
                </a:lnTo>
                <a:lnTo>
                  <a:pt x="349842" y="250558"/>
                </a:lnTo>
                <a:lnTo>
                  <a:pt x="358958" y="255611"/>
                </a:lnTo>
                <a:lnTo>
                  <a:pt x="366941" y="260885"/>
                </a:lnTo>
                <a:lnTo>
                  <a:pt x="374167" y="266305"/>
                </a:lnTo>
                <a:lnTo>
                  <a:pt x="380890" y="271824"/>
                </a:lnTo>
                <a:lnTo>
                  <a:pt x="388229" y="277408"/>
                </a:lnTo>
                <a:lnTo>
                  <a:pt x="404004" y="288693"/>
                </a:lnTo>
                <a:lnTo>
                  <a:pt x="415460" y="300058"/>
                </a:lnTo>
                <a:lnTo>
                  <a:pt x="423727" y="311459"/>
                </a:lnTo>
                <a:lnTo>
                  <a:pt x="430576" y="322876"/>
                </a:lnTo>
                <a:lnTo>
                  <a:pt x="436795" y="334301"/>
                </a:lnTo>
                <a:lnTo>
                  <a:pt x="439787" y="340014"/>
                </a:lnTo>
                <a:lnTo>
                  <a:pt x="440829" y="346681"/>
                </a:lnTo>
                <a:lnTo>
                  <a:pt x="439447" y="361708"/>
                </a:lnTo>
                <a:lnTo>
                  <a:pt x="438197" y="375372"/>
                </a:lnTo>
                <a:lnTo>
                  <a:pt x="437864" y="381682"/>
                </a:lnTo>
                <a:lnTo>
                  <a:pt x="435737" y="387795"/>
                </a:lnTo>
                <a:lnTo>
                  <a:pt x="428294" y="399666"/>
                </a:lnTo>
                <a:lnTo>
                  <a:pt x="420784" y="407403"/>
                </a:lnTo>
                <a:lnTo>
                  <a:pt x="411015" y="416372"/>
                </a:lnTo>
                <a:lnTo>
                  <a:pt x="399741" y="426161"/>
                </a:lnTo>
                <a:lnTo>
                  <a:pt x="389366" y="434592"/>
                </a:lnTo>
                <a:lnTo>
                  <a:pt x="379593" y="442117"/>
                </a:lnTo>
                <a:lnTo>
                  <a:pt x="370220" y="449040"/>
                </a:lnTo>
                <a:lnTo>
                  <a:pt x="360160" y="454607"/>
                </a:lnTo>
                <a:lnTo>
                  <a:pt x="349645" y="459271"/>
                </a:lnTo>
                <a:lnTo>
                  <a:pt x="338824" y="463333"/>
                </a:lnTo>
                <a:lnTo>
                  <a:pt x="327800" y="466993"/>
                </a:lnTo>
                <a:lnTo>
                  <a:pt x="316641" y="470386"/>
                </a:lnTo>
                <a:lnTo>
                  <a:pt x="294082" y="476695"/>
                </a:lnTo>
                <a:lnTo>
                  <a:pt x="271356" y="482674"/>
                </a:lnTo>
                <a:lnTo>
                  <a:pt x="246015" y="488507"/>
                </a:lnTo>
                <a:lnTo>
                  <a:pt x="219830" y="494275"/>
                </a:lnTo>
                <a:lnTo>
                  <a:pt x="160371" y="508598"/>
                </a:lnTo>
                <a:lnTo>
                  <a:pt x="148824" y="510505"/>
                </a:lnTo>
                <a:lnTo>
                  <a:pt x="137316" y="511776"/>
                </a:lnTo>
                <a:lnTo>
                  <a:pt x="125834" y="512623"/>
                </a:lnTo>
                <a:lnTo>
                  <a:pt x="115322" y="513188"/>
                </a:lnTo>
                <a:lnTo>
                  <a:pt x="96022" y="513816"/>
                </a:lnTo>
                <a:lnTo>
                  <a:pt x="82112" y="513031"/>
                </a:lnTo>
                <a:lnTo>
                  <a:pt x="65219" y="511555"/>
                </a:lnTo>
                <a:lnTo>
                  <a:pt x="25357" y="507468"/>
                </a:lnTo>
                <a:lnTo>
                  <a:pt x="0" y="49717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768"/>
          <p:cNvSpPr/>
          <p:nvPr/>
        </p:nvSpPr>
        <p:spPr>
          <a:xfrm>
            <a:off x="2506027" y="3737610"/>
            <a:ext cx="471488" cy="42863"/>
          </a:xfrm>
          <a:custGeom>
            <a:avLst/>
            <a:gdLst/>
            <a:ahLst/>
            <a:cxnLst/>
            <a:rect l="0" t="0" r="0" b="0"/>
            <a:pathLst>
              <a:path w="471488" h="42863">
                <a:moveTo>
                  <a:pt x="0" y="42862"/>
                </a:moveTo>
                <a:lnTo>
                  <a:pt x="30135" y="42862"/>
                </a:lnTo>
                <a:lnTo>
                  <a:pt x="45807" y="41910"/>
                </a:lnTo>
                <a:lnTo>
                  <a:pt x="104060" y="36971"/>
                </a:lnTo>
                <a:lnTo>
                  <a:pt x="119856" y="36077"/>
                </a:lnTo>
                <a:lnTo>
                  <a:pt x="134196" y="35481"/>
                </a:lnTo>
                <a:lnTo>
                  <a:pt x="175530" y="32279"/>
                </a:lnTo>
                <a:lnTo>
                  <a:pt x="199888" y="30092"/>
                </a:lnTo>
                <a:lnTo>
                  <a:pt x="220889" y="28634"/>
                </a:lnTo>
                <a:lnTo>
                  <a:pt x="239651" y="27661"/>
                </a:lnTo>
                <a:lnTo>
                  <a:pt x="256923" y="27013"/>
                </a:lnTo>
                <a:lnTo>
                  <a:pt x="387822" y="19103"/>
                </a:lnTo>
                <a:lnTo>
                  <a:pt x="407138" y="18450"/>
                </a:lnTo>
                <a:lnTo>
                  <a:pt x="421920" y="17062"/>
                </a:lnTo>
                <a:lnTo>
                  <a:pt x="433680" y="15185"/>
                </a:lnTo>
                <a:lnTo>
                  <a:pt x="443425" y="12981"/>
                </a:lnTo>
                <a:lnTo>
                  <a:pt x="450874" y="11511"/>
                </a:lnTo>
                <a:lnTo>
                  <a:pt x="456793" y="10532"/>
                </a:lnTo>
                <a:lnTo>
                  <a:pt x="47148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769"/>
          <p:cNvSpPr/>
          <p:nvPr/>
        </p:nvSpPr>
        <p:spPr>
          <a:xfrm>
            <a:off x="3097529" y="3617595"/>
            <a:ext cx="522924" cy="385763"/>
          </a:xfrm>
          <a:custGeom>
            <a:avLst/>
            <a:gdLst/>
            <a:ahLst/>
            <a:cxnLst/>
            <a:rect l="0" t="0" r="0" b="0"/>
            <a:pathLst>
              <a:path w="522924" h="385763">
                <a:moveTo>
                  <a:pt x="522923" y="0"/>
                </a:moveTo>
                <a:lnTo>
                  <a:pt x="480856" y="21033"/>
                </a:lnTo>
                <a:lnTo>
                  <a:pt x="470114" y="27357"/>
                </a:lnTo>
                <a:lnTo>
                  <a:pt x="461046" y="33478"/>
                </a:lnTo>
                <a:lnTo>
                  <a:pt x="453097" y="39463"/>
                </a:lnTo>
                <a:lnTo>
                  <a:pt x="443035" y="46311"/>
                </a:lnTo>
                <a:lnTo>
                  <a:pt x="360719" y="99645"/>
                </a:lnTo>
                <a:lnTo>
                  <a:pt x="351922" y="106435"/>
                </a:lnTo>
                <a:lnTo>
                  <a:pt x="343200" y="113819"/>
                </a:lnTo>
                <a:lnTo>
                  <a:pt x="334528" y="121599"/>
                </a:lnTo>
                <a:lnTo>
                  <a:pt x="317272" y="137864"/>
                </a:lnTo>
                <a:lnTo>
                  <a:pt x="308670" y="146202"/>
                </a:lnTo>
                <a:lnTo>
                  <a:pt x="300077" y="153665"/>
                </a:lnTo>
                <a:lnTo>
                  <a:pt x="291492" y="160546"/>
                </a:lnTo>
                <a:lnTo>
                  <a:pt x="219528" y="214677"/>
                </a:lnTo>
                <a:lnTo>
                  <a:pt x="209217" y="223128"/>
                </a:lnTo>
                <a:lnTo>
                  <a:pt x="199486" y="231620"/>
                </a:lnTo>
                <a:lnTo>
                  <a:pt x="190140" y="240138"/>
                </a:lnTo>
                <a:lnTo>
                  <a:pt x="180100" y="248674"/>
                </a:lnTo>
                <a:lnTo>
                  <a:pt x="143957" y="278151"/>
                </a:lnTo>
                <a:lnTo>
                  <a:pt x="107161" y="309678"/>
                </a:lnTo>
                <a:lnTo>
                  <a:pt x="80648" y="333214"/>
                </a:lnTo>
                <a:lnTo>
                  <a:pt x="70910" y="342158"/>
                </a:lnTo>
                <a:lnTo>
                  <a:pt x="62514" y="349072"/>
                </a:lnTo>
                <a:lnTo>
                  <a:pt x="48104" y="359295"/>
                </a:lnTo>
                <a:lnTo>
                  <a:pt x="35350" y="367014"/>
                </a:lnTo>
                <a:lnTo>
                  <a:pt x="24284" y="372668"/>
                </a:lnTo>
                <a:lnTo>
                  <a:pt x="12699" y="376802"/>
                </a:lnTo>
                <a:lnTo>
                  <a:pt x="0" y="38576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770"/>
          <p:cNvSpPr/>
          <p:nvPr/>
        </p:nvSpPr>
        <p:spPr>
          <a:xfrm>
            <a:off x="3208972" y="3591877"/>
            <a:ext cx="377191" cy="557214"/>
          </a:xfrm>
          <a:custGeom>
            <a:avLst/>
            <a:gdLst/>
            <a:ahLst/>
            <a:cxnLst/>
            <a:rect l="0" t="0" r="0" b="0"/>
            <a:pathLst>
              <a:path w="377191" h="557214">
                <a:moveTo>
                  <a:pt x="0" y="0"/>
                </a:moveTo>
                <a:lnTo>
                  <a:pt x="4551" y="13652"/>
                </a:lnTo>
                <a:lnTo>
                  <a:pt x="9325" y="22895"/>
                </a:lnTo>
                <a:lnTo>
                  <a:pt x="17368" y="35994"/>
                </a:lnTo>
                <a:lnTo>
                  <a:pt x="23912" y="47430"/>
                </a:lnTo>
                <a:lnTo>
                  <a:pt x="33170" y="62038"/>
                </a:lnTo>
                <a:lnTo>
                  <a:pt x="43635" y="75515"/>
                </a:lnTo>
                <a:lnTo>
                  <a:pt x="54636" y="87854"/>
                </a:lnTo>
                <a:lnTo>
                  <a:pt x="65875" y="99689"/>
                </a:lnTo>
                <a:lnTo>
                  <a:pt x="74680" y="113839"/>
                </a:lnTo>
                <a:lnTo>
                  <a:pt x="78362" y="121612"/>
                </a:lnTo>
                <a:lnTo>
                  <a:pt x="84626" y="132510"/>
                </a:lnTo>
                <a:lnTo>
                  <a:pt x="92613" y="145490"/>
                </a:lnTo>
                <a:lnTo>
                  <a:pt x="101747" y="159858"/>
                </a:lnTo>
                <a:lnTo>
                  <a:pt x="109741" y="173247"/>
                </a:lnTo>
                <a:lnTo>
                  <a:pt x="116976" y="185983"/>
                </a:lnTo>
                <a:lnTo>
                  <a:pt x="123704" y="198284"/>
                </a:lnTo>
                <a:lnTo>
                  <a:pt x="131046" y="210294"/>
                </a:lnTo>
                <a:lnTo>
                  <a:pt x="138800" y="222111"/>
                </a:lnTo>
                <a:lnTo>
                  <a:pt x="166464" y="261594"/>
                </a:lnTo>
                <a:lnTo>
                  <a:pt x="281283" y="423774"/>
                </a:lnTo>
                <a:lnTo>
                  <a:pt x="292298" y="438726"/>
                </a:lnTo>
                <a:lnTo>
                  <a:pt x="301545" y="450599"/>
                </a:lnTo>
                <a:lnTo>
                  <a:pt x="309615" y="460420"/>
                </a:lnTo>
                <a:lnTo>
                  <a:pt x="316900" y="469824"/>
                </a:lnTo>
                <a:lnTo>
                  <a:pt x="323661" y="478951"/>
                </a:lnTo>
                <a:lnTo>
                  <a:pt x="330074" y="487893"/>
                </a:lnTo>
                <a:lnTo>
                  <a:pt x="337207" y="496712"/>
                </a:lnTo>
                <a:lnTo>
                  <a:pt x="344819" y="505449"/>
                </a:lnTo>
                <a:lnTo>
                  <a:pt x="352752" y="514131"/>
                </a:lnTo>
                <a:lnTo>
                  <a:pt x="361567" y="526318"/>
                </a:lnTo>
                <a:lnTo>
                  <a:pt x="377190" y="55721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771"/>
          <p:cNvSpPr/>
          <p:nvPr/>
        </p:nvSpPr>
        <p:spPr>
          <a:xfrm>
            <a:off x="2686050" y="3583304"/>
            <a:ext cx="34290" cy="480062"/>
          </a:xfrm>
          <a:custGeom>
            <a:avLst/>
            <a:gdLst/>
            <a:ahLst/>
            <a:cxnLst/>
            <a:rect l="0" t="0" r="0" b="0"/>
            <a:pathLst>
              <a:path w="34290" h="480062">
                <a:moveTo>
                  <a:pt x="34289" y="0"/>
                </a:moveTo>
                <a:lnTo>
                  <a:pt x="29739" y="0"/>
                </a:lnTo>
                <a:lnTo>
                  <a:pt x="28398" y="953"/>
                </a:lnTo>
                <a:lnTo>
                  <a:pt x="27504" y="2541"/>
                </a:lnTo>
                <a:lnTo>
                  <a:pt x="26909" y="4552"/>
                </a:lnTo>
                <a:lnTo>
                  <a:pt x="26511" y="20179"/>
                </a:lnTo>
                <a:lnTo>
                  <a:pt x="25822" y="137137"/>
                </a:lnTo>
                <a:lnTo>
                  <a:pt x="24834" y="156195"/>
                </a:lnTo>
                <a:lnTo>
                  <a:pt x="23223" y="176520"/>
                </a:lnTo>
                <a:lnTo>
                  <a:pt x="21197" y="197690"/>
                </a:lnTo>
                <a:lnTo>
                  <a:pt x="19846" y="215614"/>
                </a:lnTo>
                <a:lnTo>
                  <a:pt x="18946" y="231373"/>
                </a:lnTo>
                <a:lnTo>
                  <a:pt x="18345" y="245689"/>
                </a:lnTo>
                <a:lnTo>
                  <a:pt x="16992" y="262853"/>
                </a:lnTo>
                <a:lnTo>
                  <a:pt x="11490" y="318653"/>
                </a:lnTo>
                <a:lnTo>
                  <a:pt x="10517" y="332451"/>
                </a:lnTo>
                <a:lnTo>
                  <a:pt x="9869" y="344507"/>
                </a:lnTo>
                <a:lnTo>
                  <a:pt x="8484" y="358259"/>
                </a:lnTo>
                <a:lnTo>
                  <a:pt x="6609" y="373142"/>
                </a:lnTo>
                <a:lnTo>
                  <a:pt x="4405" y="388779"/>
                </a:lnTo>
                <a:lnTo>
                  <a:pt x="2937" y="402061"/>
                </a:lnTo>
                <a:lnTo>
                  <a:pt x="1958" y="413774"/>
                </a:lnTo>
                <a:lnTo>
                  <a:pt x="0" y="4800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772"/>
          <p:cNvSpPr/>
          <p:nvPr/>
        </p:nvSpPr>
        <p:spPr>
          <a:xfrm>
            <a:off x="2728912" y="3540442"/>
            <a:ext cx="300039" cy="25719"/>
          </a:xfrm>
          <a:custGeom>
            <a:avLst/>
            <a:gdLst/>
            <a:ahLst/>
            <a:cxnLst/>
            <a:rect l="0" t="0" r="0" b="0"/>
            <a:pathLst>
              <a:path w="300039" h="25719">
                <a:moveTo>
                  <a:pt x="300038" y="0"/>
                </a:moveTo>
                <a:lnTo>
                  <a:pt x="290936" y="4551"/>
                </a:lnTo>
                <a:lnTo>
                  <a:pt x="283492" y="5891"/>
                </a:lnTo>
                <a:lnTo>
                  <a:pt x="273767" y="6785"/>
                </a:lnTo>
                <a:lnTo>
                  <a:pt x="262522" y="7381"/>
                </a:lnTo>
                <a:lnTo>
                  <a:pt x="239866" y="8043"/>
                </a:lnTo>
                <a:lnTo>
                  <a:pt x="228491" y="8220"/>
                </a:lnTo>
                <a:lnTo>
                  <a:pt x="211382" y="9290"/>
                </a:lnTo>
                <a:lnTo>
                  <a:pt x="166973" y="13019"/>
                </a:lnTo>
                <a:lnTo>
                  <a:pt x="145605" y="14394"/>
                </a:lnTo>
                <a:lnTo>
                  <a:pt x="106623" y="15923"/>
                </a:lnTo>
                <a:lnTo>
                  <a:pt x="89180" y="17283"/>
                </a:lnTo>
                <a:lnTo>
                  <a:pt x="72788" y="19142"/>
                </a:lnTo>
                <a:lnTo>
                  <a:pt x="0" y="257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773"/>
          <p:cNvSpPr/>
          <p:nvPr/>
        </p:nvSpPr>
        <p:spPr>
          <a:xfrm>
            <a:off x="117933" y="4149474"/>
            <a:ext cx="1642287" cy="59624"/>
          </a:xfrm>
          <a:custGeom>
            <a:avLst/>
            <a:gdLst/>
            <a:ahLst/>
            <a:cxnLst/>
            <a:rect l="0" t="0" r="0" b="0"/>
            <a:pathLst>
              <a:path w="1642287" h="59624">
                <a:moveTo>
                  <a:pt x="4939" y="25333"/>
                </a:moveTo>
                <a:lnTo>
                  <a:pt x="388" y="20782"/>
                </a:lnTo>
                <a:lnTo>
                  <a:pt x="0" y="19442"/>
                </a:lnTo>
                <a:lnTo>
                  <a:pt x="694" y="18548"/>
                </a:lnTo>
                <a:lnTo>
                  <a:pt x="2109" y="17952"/>
                </a:lnTo>
                <a:lnTo>
                  <a:pt x="46396" y="16996"/>
                </a:lnTo>
                <a:lnTo>
                  <a:pt x="172919" y="16770"/>
                </a:lnTo>
                <a:lnTo>
                  <a:pt x="194078" y="15814"/>
                </a:lnTo>
                <a:lnTo>
                  <a:pt x="273705" y="10871"/>
                </a:lnTo>
                <a:lnTo>
                  <a:pt x="319971" y="9381"/>
                </a:lnTo>
                <a:lnTo>
                  <a:pt x="1059190" y="0"/>
                </a:lnTo>
                <a:lnTo>
                  <a:pt x="1104013" y="824"/>
                </a:lnTo>
                <a:lnTo>
                  <a:pt x="1141515" y="2326"/>
                </a:lnTo>
                <a:lnTo>
                  <a:pt x="1174136" y="4280"/>
                </a:lnTo>
                <a:lnTo>
                  <a:pt x="1210171" y="7488"/>
                </a:lnTo>
                <a:lnTo>
                  <a:pt x="1338675" y="21104"/>
                </a:lnTo>
                <a:lnTo>
                  <a:pt x="1504279" y="35298"/>
                </a:lnTo>
                <a:lnTo>
                  <a:pt x="1568250" y="39287"/>
                </a:lnTo>
                <a:lnTo>
                  <a:pt x="1589119" y="41303"/>
                </a:lnTo>
                <a:lnTo>
                  <a:pt x="1604936" y="43600"/>
                </a:lnTo>
                <a:lnTo>
                  <a:pt x="1617387" y="46083"/>
                </a:lnTo>
                <a:lnTo>
                  <a:pt x="1625686" y="48692"/>
                </a:lnTo>
                <a:lnTo>
                  <a:pt x="1631220" y="51383"/>
                </a:lnTo>
                <a:lnTo>
                  <a:pt x="1642286" y="5962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774"/>
          <p:cNvSpPr/>
          <p:nvPr/>
        </p:nvSpPr>
        <p:spPr>
          <a:xfrm>
            <a:off x="1100937" y="4329112"/>
            <a:ext cx="33138" cy="418908"/>
          </a:xfrm>
          <a:custGeom>
            <a:avLst/>
            <a:gdLst/>
            <a:ahLst/>
            <a:cxnLst/>
            <a:rect l="0" t="0" r="0" b="0"/>
            <a:pathLst>
              <a:path w="33138" h="418908">
                <a:moveTo>
                  <a:pt x="24917" y="0"/>
                </a:moveTo>
                <a:lnTo>
                  <a:pt x="24917" y="41389"/>
                </a:lnTo>
                <a:lnTo>
                  <a:pt x="25870" y="48548"/>
                </a:lnTo>
                <a:lnTo>
                  <a:pt x="27457" y="57130"/>
                </a:lnTo>
                <a:lnTo>
                  <a:pt x="29468" y="66662"/>
                </a:lnTo>
                <a:lnTo>
                  <a:pt x="30809" y="75874"/>
                </a:lnTo>
                <a:lnTo>
                  <a:pt x="31703" y="84873"/>
                </a:lnTo>
                <a:lnTo>
                  <a:pt x="32298" y="93730"/>
                </a:lnTo>
                <a:lnTo>
                  <a:pt x="32696" y="102491"/>
                </a:lnTo>
                <a:lnTo>
                  <a:pt x="33137" y="119847"/>
                </a:lnTo>
                <a:lnTo>
                  <a:pt x="32302" y="134190"/>
                </a:lnTo>
                <a:lnTo>
                  <a:pt x="28835" y="172988"/>
                </a:lnTo>
                <a:lnTo>
                  <a:pt x="24671" y="203908"/>
                </a:lnTo>
                <a:lnTo>
                  <a:pt x="12426" y="283983"/>
                </a:lnTo>
                <a:lnTo>
                  <a:pt x="8017" y="321720"/>
                </a:lnTo>
                <a:lnTo>
                  <a:pt x="5078" y="356402"/>
                </a:lnTo>
                <a:lnTo>
                  <a:pt x="3119" y="389049"/>
                </a:lnTo>
                <a:lnTo>
                  <a:pt x="860" y="412719"/>
                </a:lnTo>
                <a:lnTo>
                  <a:pt x="0" y="41890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775"/>
          <p:cNvSpPr/>
          <p:nvPr/>
        </p:nvSpPr>
        <p:spPr>
          <a:xfrm>
            <a:off x="1108709" y="4834890"/>
            <a:ext cx="8574" cy="8573"/>
          </a:xfrm>
          <a:custGeom>
            <a:avLst/>
            <a:gdLst/>
            <a:ahLst/>
            <a:cxnLst/>
            <a:rect l="0" t="0" r="0" b="0"/>
            <a:pathLst>
              <a:path w="8574" h="8573">
                <a:moveTo>
                  <a:pt x="0" y="0"/>
                </a:moveTo>
                <a:lnTo>
                  <a:pt x="8573" y="857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776"/>
          <p:cNvSpPr/>
          <p:nvPr/>
        </p:nvSpPr>
        <p:spPr>
          <a:xfrm>
            <a:off x="1905952" y="4141213"/>
            <a:ext cx="256254" cy="25023"/>
          </a:xfrm>
          <a:custGeom>
            <a:avLst/>
            <a:gdLst/>
            <a:ahLst/>
            <a:cxnLst/>
            <a:rect l="0" t="0" r="0" b="0"/>
            <a:pathLst>
              <a:path w="256254" h="25023">
                <a:moveTo>
                  <a:pt x="0" y="25022"/>
                </a:moveTo>
                <a:lnTo>
                  <a:pt x="0" y="20471"/>
                </a:lnTo>
                <a:lnTo>
                  <a:pt x="1905" y="20083"/>
                </a:lnTo>
                <a:lnTo>
                  <a:pt x="14640" y="23135"/>
                </a:lnTo>
                <a:lnTo>
                  <a:pt x="28414" y="24183"/>
                </a:lnTo>
                <a:lnTo>
                  <a:pt x="34183" y="23510"/>
                </a:lnTo>
                <a:lnTo>
                  <a:pt x="43132" y="20222"/>
                </a:lnTo>
                <a:lnTo>
                  <a:pt x="52567" y="18012"/>
                </a:lnTo>
                <a:lnTo>
                  <a:pt x="65525" y="15586"/>
                </a:lnTo>
                <a:lnTo>
                  <a:pt x="80831" y="13017"/>
                </a:lnTo>
                <a:lnTo>
                  <a:pt x="120576" y="9400"/>
                </a:lnTo>
                <a:lnTo>
                  <a:pt x="149792" y="6014"/>
                </a:lnTo>
                <a:lnTo>
                  <a:pt x="165583" y="3777"/>
                </a:lnTo>
                <a:lnTo>
                  <a:pt x="224216" y="629"/>
                </a:lnTo>
                <a:lnTo>
                  <a:pt x="25625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777"/>
          <p:cNvSpPr/>
          <p:nvPr/>
        </p:nvSpPr>
        <p:spPr>
          <a:xfrm>
            <a:off x="2666560" y="4118460"/>
            <a:ext cx="1305366" cy="116356"/>
          </a:xfrm>
          <a:custGeom>
            <a:avLst/>
            <a:gdLst/>
            <a:ahLst/>
            <a:cxnLst/>
            <a:rect l="0" t="0" r="0" b="0"/>
            <a:pathLst>
              <a:path w="1305366" h="116356">
                <a:moveTo>
                  <a:pt x="0" y="5963"/>
                </a:moveTo>
                <a:lnTo>
                  <a:pt x="63389" y="5373"/>
                </a:lnTo>
                <a:lnTo>
                  <a:pt x="172938" y="5049"/>
                </a:lnTo>
                <a:lnTo>
                  <a:pt x="207513" y="4051"/>
                </a:lnTo>
                <a:lnTo>
                  <a:pt x="284031" y="402"/>
                </a:lnTo>
                <a:lnTo>
                  <a:pt x="326343" y="0"/>
                </a:lnTo>
                <a:lnTo>
                  <a:pt x="370743" y="685"/>
                </a:lnTo>
                <a:lnTo>
                  <a:pt x="464210" y="3986"/>
                </a:lnTo>
                <a:lnTo>
                  <a:pt x="562900" y="8628"/>
                </a:lnTo>
                <a:lnTo>
                  <a:pt x="699473" y="18946"/>
                </a:lnTo>
                <a:lnTo>
                  <a:pt x="843674" y="32104"/>
                </a:lnTo>
                <a:lnTo>
                  <a:pt x="1097220" y="60812"/>
                </a:lnTo>
                <a:lnTo>
                  <a:pt x="1119929" y="64086"/>
                </a:lnTo>
                <a:lnTo>
                  <a:pt x="1156273" y="70264"/>
                </a:lnTo>
                <a:lnTo>
                  <a:pt x="1188302" y="76185"/>
                </a:lnTo>
                <a:lnTo>
                  <a:pt x="1251312" y="89424"/>
                </a:lnTo>
                <a:lnTo>
                  <a:pt x="1268377" y="93639"/>
                </a:lnTo>
                <a:lnTo>
                  <a:pt x="1281659" y="97400"/>
                </a:lnTo>
                <a:lnTo>
                  <a:pt x="1292418" y="100861"/>
                </a:lnTo>
                <a:lnTo>
                  <a:pt x="1298639" y="103168"/>
                </a:lnTo>
                <a:lnTo>
                  <a:pt x="1301833" y="104706"/>
                </a:lnTo>
                <a:lnTo>
                  <a:pt x="1305365" y="11635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778"/>
          <p:cNvSpPr/>
          <p:nvPr/>
        </p:nvSpPr>
        <p:spPr>
          <a:xfrm>
            <a:off x="2705126" y="4149090"/>
            <a:ext cx="40723" cy="439068"/>
          </a:xfrm>
          <a:custGeom>
            <a:avLst/>
            <a:gdLst/>
            <a:ahLst/>
            <a:cxnLst/>
            <a:rect l="0" t="0" r="0" b="0"/>
            <a:pathLst>
              <a:path w="40723" h="439068">
                <a:moveTo>
                  <a:pt x="23786" y="0"/>
                </a:moveTo>
                <a:lnTo>
                  <a:pt x="32888" y="0"/>
                </a:lnTo>
                <a:lnTo>
                  <a:pt x="35569" y="952"/>
                </a:lnTo>
                <a:lnTo>
                  <a:pt x="37356" y="2539"/>
                </a:lnTo>
                <a:lnTo>
                  <a:pt x="38548" y="4550"/>
                </a:lnTo>
                <a:lnTo>
                  <a:pt x="39342" y="7796"/>
                </a:lnTo>
                <a:lnTo>
                  <a:pt x="40460" y="21465"/>
                </a:lnTo>
                <a:lnTo>
                  <a:pt x="40722" y="32083"/>
                </a:lnTo>
                <a:lnTo>
                  <a:pt x="39839" y="36628"/>
                </a:lnTo>
                <a:lnTo>
                  <a:pt x="38298" y="40611"/>
                </a:lnTo>
                <a:lnTo>
                  <a:pt x="36318" y="44219"/>
                </a:lnTo>
                <a:lnTo>
                  <a:pt x="34998" y="50434"/>
                </a:lnTo>
                <a:lnTo>
                  <a:pt x="34118" y="58388"/>
                </a:lnTo>
                <a:lnTo>
                  <a:pt x="33532" y="67500"/>
                </a:lnTo>
                <a:lnTo>
                  <a:pt x="32188" y="78338"/>
                </a:lnTo>
                <a:lnTo>
                  <a:pt x="30340" y="90325"/>
                </a:lnTo>
                <a:lnTo>
                  <a:pt x="28155" y="103079"/>
                </a:lnTo>
                <a:lnTo>
                  <a:pt x="26699" y="115391"/>
                </a:lnTo>
                <a:lnTo>
                  <a:pt x="25728" y="127410"/>
                </a:lnTo>
                <a:lnTo>
                  <a:pt x="25081" y="139232"/>
                </a:lnTo>
                <a:lnTo>
                  <a:pt x="22744" y="159497"/>
                </a:lnTo>
                <a:lnTo>
                  <a:pt x="15068" y="215032"/>
                </a:lnTo>
                <a:lnTo>
                  <a:pt x="11307" y="238604"/>
                </a:lnTo>
                <a:lnTo>
                  <a:pt x="7846" y="258130"/>
                </a:lnTo>
                <a:lnTo>
                  <a:pt x="4587" y="274957"/>
                </a:lnTo>
                <a:lnTo>
                  <a:pt x="2414" y="289984"/>
                </a:lnTo>
                <a:lnTo>
                  <a:pt x="965" y="303813"/>
                </a:lnTo>
                <a:lnTo>
                  <a:pt x="0" y="316842"/>
                </a:lnTo>
                <a:lnTo>
                  <a:pt x="309" y="328385"/>
                </a:lnTo>
                <a:lnTo>
                  <a:pt x="1467" y="338938"/>
                </a:lnTo>
                <a:lnTo>
                  <a:pt x="3192" y="348831"/>
                </a:lnTo>
                <a:lnTo>
                  <a:pt x="3389" y="359237"/>
                </a:lnTo>
                <a:lnTo>
                  <a:pt x="2568" y="369983"/>
                </a:lnTo>
                <a:lnTo>
                  <a:pt x="1068" y="380958"/>
                </a:lnTo>
                <a:lnTo>
                  <a:pt x="1021" y="391132"/>
                </a:lnTo>
                <a:lnTo>
                  <a:pt x="1942" y="400772"/>
                </a:lnTo>
                <a:lnTo>
                  <a:pt x="3508" y="410056"/>
                </a:lnTo>
                <a:lnTo>
                  <a:pt x="4552" y="420056"/>
                </a:lnTo>
                <a:lnTo>
                  <a:pt x="5249" y="430532"/>
                </a:lnTo>
                <a:lnTo>
                  <a:pt x="5616" y="43906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779"/>
          <p:cNvSpPr/>
          <p:nvPr/>
        </p:nvSpPr>
        <p:spPr>
          <a:xfrm>
            <a:off x="2711767" y="4646295"/>
            <a:ext cx="8573" cy="8573"/>
          </a:xfrm>
          <a:custGeom>
            <a:avLst/>
            <a:gdLst/>
            <a:ahLst/>
            <a:cxnLst/>
            <a:rect l="0" t="0" r="0" b="0"/>
            <a:pathLst>
              <a:path w="8573" h="8573">
                <a:moveTo>
                  <a:pt x="0" y="0"/>
                </a:moveTo>
                <a:lnTo>
                  <a:pt x="8572" y="857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780"/>
          <p:cNvSpPr/>
          <p:nvPr/>
        </p:nvSpPr>
        <p:spPr>
          <a:xfrm>
            <a:off x="615301" y="5328114"/>
            <a:ext cx="332279" cy="260592"/>
          </a:xfrm>
          <a:custGeom>
            <a:avLst/>
            <a:gdLst/>
            <a:ahLst/>
            <a:cxnLst/>
            <a:rect l="0" t="0" r="0" b="0"/>
            <a:pathLst>
              <a:path w="332279" h="260592">
                <a:moveTo>
                  <a:pt x="332278" y="0"/>
                </a:moveTo>
                <a:lnTo>
                  <a:pt x="330340" y="12017"/>
                </a:lnTo>
                <a:lnTo>
                  <a:pt x="325641" y="33151"/>
                </a:lnTo>
                <a:lnTo>
                  <a:pt x="320603" y="51050"/>
                </a:lnTo>
                <a:lnTo>
                  <a:pt x="315340" y="66793"/>
                </a:lnTo>
                <a:lnTo>
                  <a:pt x="307069" y="85860"/>
                </a:lnTo>
                <a:lnTo>
                  <a:pt x="296792" y="107145"/>
                </a:lnTo>
                <a:lnTo>
                  <a:pt x="285178" y="129907"/>
                </a:lnTo>
                <a:lnTo>
                  <a:pt x="274578" y="147939"/>
                </a:lnTo>
                <a:lnTo>
                  <a:pt x="264654" y="162818"/>
                </a:lnTo>
                <a:lnTo>
                  <a:pt x="255181" y="175595"/>
                </a:lnTo>
                <a:lnTo>
                  <a:pt x="246007" y="186970"/>
                </a:lnTo>
                <a:lnTo>
                  <a:pt x="237034" y="197411"/>
                </a:lnTo>
                <a:lnTo>
                  <a:pt x="228195" y="207229"/>
                </a:lnTo>
                <a:lnTo>
                  <a:pt x="219444" y="215680"/>
                </a:lnTo>
                <a:lnTo>
                  <a:pt x="210753" y="223218"/>
                </a:lnTo>
                <a:lnTo>
                  <a:pt x="202102" y="230149"/>
                </a:lnTo>
                <a:lnTo>
                  <a:pt x="192524" y="235722"/>
                </a:lnTo>
                <a:lnTo>
                  <a:pt x="182329" y="240390"/>
                </a:lnTo>
                <a:lnTo>
                  <a:pt x="161793" y="248116"/>
                </a:lnTo>
                <a:lnTo>
                  <a:pt x="143141" y="254725"/>
                </a:lnTo>
                <a:lnTo>
                  <a:pt x="134167" y="256869"/>
                </a:lnTo>
                <a:lnTo>
                  <a:pt x="125327" y="258298"/>
                </a:lnTo>
                <a:lnTo>
                  <a:pt x="116576" y="259251"/>
                </a:lnTo>
                <a:lnTo>
                  <a:pt x="106932" y="259885"/>
                </a:lnTo>
                <a:lnTo>
                  <a:pt x="96692" y="260309"/>
                </a:lnTo>
                <a:lnTo>
                  <a:pt x="86056" y="260591"/>
                </a:lnTo>
                <a:lnTo>
                  <a:pt x="76108" y="259827"/>
                </a:lnTo>
                <a:lnTo>
                  <a:pt x="66618" y="258365"/>
                </a:lnTo>
                <a:lnTo>
                  <a:pt x="57434" y="256438"/>
                </a:lnTo>
                <a:lnTo>
                  <a:pt x="44644" y="252295"/>
                </a:lnTo>
                <a:lnTo>
                  <a:pt x="29449" y="246677"/>
                </a:lnTo>
                <a:lnTo>
                  <a:pt x="12652" y="240073"/>
                </a:lnTo>
                <a:lnTo>
                  <a:pt x="0" y="23321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781"/>
          <p:cNvSpPr/>
          <p:nvPr/>
        </p:nvSpPr>
        <p:spPr>
          <a:xfrm>
            <a:off x="405764" y="5366385"/>
            <a:ext cx="8574" cy="8573"/>
          </a:xfrm>
          <a:custGeom>
            <a:avLst/>
            <a:gdLst/>
            <a:ahLst/>
            <a:cxnLst/>
            <a:rect l="0" t="0" r="0" b="0"/>
            <a:pathLst>
              <a:path w="8574" h="8573">
                <a:moveTo>
                  <a:pt x="0" y="0"/>
                </a:moveTo>
                <a:lnTo>
                  <a:pt x="8573" y="857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782"/>
          <p:cNvSpPr/>
          <p:nvPr/>
        </p:nvSpPr>
        <p:spPr>
          <a:xfrm>
            <a:off x="2085975" y="4101360"/>
            <a:ext cx="762953" cy="22013"/>
          </a:xfrm>
          <a:custGeom>
            <a:avLst/>
            <a:gdLst/>
            <a:ahLst/>
            <a:cxnLst/>
            <a:rect l="0" t="0" r="0" b="0"/>
            <a:pathLst>
              <a:path w="762953" h="22013">
                <a:moveTo>
                  <a:pt x="0" y="22012"/>
                </a:moveTo>
                <a:lnTo>
                  <a:pt x="46006" y="22012"/>
                </a:lnTo>
                <a:lnTo>
                  <a:pt x="52578" y="21060"/>
                </a:lnTo>
                <a:lnTo>
                  <a:pt x="58864" y="19472"/>
                </a:lnTo>
                <a:lnTo>
                  <a:pt x="64960" y="17461"/>
                </a:lnTo>
                <a:lnTo>
                  <a:pt x="74739" y="16121"/>
                </a:lnTo>
                <a:lnTo>
                  <a:pt x="86973" y="15227"/>
                </a:lnTo>
                <a:lnTo>
                  <a:pt x="113902" y="14234"/>
                </a:lnTo>
                <a:lnTo>
                  <a:pt x="138570" y="13793"/>
                </a:lnTo>
                <a:lnTo>
                  <a:pt x="157150" y="12722"/>
                </a:lnTo>
                <a:lnTo>
                  <a:pt x="205734" y="8994"/>
                </a:lnTo>
                <a:lnTo>
                  <a:pt x="232406" y="7618"/>
                </a:lnTo>
                <a:lnTo>
                  <a:pt x="287441" y="6090"/>
                </a:lnTo>
                <a:lnTo>
                  <a:pt x="349222" y="5229"/>
                </a:lnTo>
                <a:lnTo>
                  <a:pt x="470503" y="424"/>
                </a:lnTo>
                <a:lnTo>
                  <a:pt x="520361" y="0"/>
                </a:lnTo>
                <a:lnTo>
                  <a:pt x="762952" y="486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783"/>
          <p:cNvSpPr/>
          <p:nvPr/>
        </p:nvSpPr>
        <p:spPr>
          <a:xfrm>
            <a:off x="757237" y="4474961"/>
            <a:ext cx="197168" cy="25602"/>
          </a:xfrm>
          <a:custGeom>
            <a:avLst/>
            <a:gdLst/>
            <a:ahLst/>
            <a:cxnLst/>
            <a:rect l="0" t="0" r="0" b="0"/>
            <a:pathLst>
              <a:path w="197168" h="25602">
                <a:moveTo>
                  <a:pt x="197167" y="25601"/>
                </a:moveTo>
                <a:lnTo>
                  <a:pt x="38768" y="25601"/>
                </a:lnTo>
                <a:lnTo>
                  <a:pt x="38228" y="24649"/>
                </a:lnTo>
                <a:lnTo>
                  <a:pt x="38820" y="23061"/>
                </a:lnTo>
                <a:lnTo>
                  <a:pt x="40168" y="21051"/>
                </a:lnTo>
                <a:lnTo>
                  <a:pt x="42971" y="18757"/>
                </a:lnTo>
                <a:lnTo>
                  <a:pt x="46745" y="16276"/>
                </a:lnTo>
                <a:lnTo>
                  <a:pt x="51166" y="13670"/>
                </a:lnTo>
                <a:lnTo>
                  <a:pt x="56018" y="11932"/>
                </a:lnTo>
                <a:lnTo>
                  <a:pt x="61158" y="10774"/>
                </a:lnTo>
                <a:lnTo>
                  <a:pt x="66489" y="10001"/>
                </a:lnTo>
                <a:lnTo>
                  <a:pt x="71949" y="8533"/>
                </a:lnTo>
                <a:lnTo>
                  <a:pt x="77493" y="6603"/>
                </a:lnTo>
                <a:lnTo>
                  <a:pt x="83095" y="4363"/>
                </a:lnTo>
                <a:lnTo>
                  <a:pt x="87781" y="2870"/>
                </a:lnTo>
                <a:lnTo>
                  <a:pt x="91858" y="1875"/>
                </a:lnTo>
                <a:lnTo>
                  <a:pt x="95529" y="1211"/>
                </a:lnTo>
                <a:lnTo>
                  <a:pt x="98928" y="768"/>
                </a:lnTo>
                <a:lnTo>
                  <a:pt x="102147" y="474"/>
                </a:lnTo>
                <a:lnTo>
                  <a:pt x="109606" y="0"/>
                </a:lnTo>
                <a:lnTo>
                  <a:pt x="106408" y="914"/>
                </a:lnTo>
                <a:lnTo>
                  <a:pt x="80847" y="7703"/>
                </a:lnTo>
                <a:lnTo>
                  <a:pt x="49902" y="16377"/>
                </a:lnTo>
                <a:lnTo>
                  <a:pt x="37078" y="19452"/>
                </a:lnTo>
                <a:lnTo>
                  <a:pt x="26624" y="21501"/>
                </a:lnTo>
                <a:lnTo>
                  <a:pt x="0" y="2560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784"/>
          <p:cNvSpPr/>
          <p:nvPr/>
        </p:nvSpPr>
        <p:spPr>
          <a:xfrm>
            <a:off x="2275160" y="4324200"/>
            <a:ext cx="333738" cy="22058"/>
          </a:xfrm>
          <a:custGeom>
            <a:avLst/>
            <a:gdLst/>
            <a:ahLst/>
            <a:cxnLst/>
            <a:rect l="0" t="0" r="0" b="0"/>
            <a:pathLst>
              <a:path w="333738" h="22058">
                <a:moveTo>
                  <a:pt x="333737" y="22057"/>
                </a:moveTo>
                <a:lnTo>
                  <a:pt x="287119" y="22057"/>
                </a:lnTo>
                <a:lnTo>
                  <a:pt x="165514" y="17506"/>
                </a:lnTo>
                <a:lnTo>
                  <a:pt x="129196" y="15213"/>
                </a:lnTo>
                <a:lnTo>
                  <a:pt x="101174" y="12732"/>
                </a:lnTo>
                <a:lnTo>
                  <a:pt x="78682" y="10126"/>
                </a:lnTo>
                <a:lnTo>
                  <a:pt x="60830" y="8388"/>
                </a:lnTo>
                <a:lnTo>
                  <a:pt x="46072" y="7229"/>
                </a:lnTo>
                <a:lnTo>
                  <a:pt x="23006" y="5942"/>
                </a:lnTo>
                <a:lnTo>
                  <a:pt x="2168" y="5217"/>
                </a:lnTo>
                <a:lnTo>
                  <a:pt x="296" y="5115"/>
                </a:lnTo>
                <a:lnTo>
                  <a:pt x="0" y="5048"/>
                </a:lnTo>
                <a:lnTo>
                  <a:pt x="1708" y="4050"/>
                </a:lnTo>
                <a:lnTo>
                  <a:pt x="8686" y="401"/>
                </a:lnTo>
                <a:lnTo>
                  <a:pt x="15119" y="0"/>
                </a:lnTo>
                <a:lnTo>
                  <a:pt x="23217" y="685"/>
                </a:lnTo>
                <a:lnTo>
                  <a:pt x="32426" y="2094"/>
                </a:lnTo>
                <a:lnTo>
                  <a:pt x="51901" y="3033"/>
                </a:lnTo>
                <a:lnTo>
                  <a:pt x="123971" y="4355"/>
                </a:lnTo>
                <a:lnTo>
                  <a:pt x="128170" y="4541"/>
                </a:lnTo>
                <a:lnTo>
                  <a:pt x="59417" y="1348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785"/>
          <p:cNvSpPr/>
          <p:nvPr/>
        </p:nvSpPr>
        <p:spPr>
          <a:xfrm>
            <a:off x="414337" y="5129988"/>
            <a:ext cx="505756" cy="775905"/>
          </a:xfrm>
          <a:custGeom>
            <a:avLst/>
            <a:gdLst/>
            <a:ahLst/>
            <a:cxnLst/>
            <a:rect l="0" t="0" r="0" b="0"/>
            <a:pathLst>
              <a:path w="505756" h="775905">
                <a:moveTo>
                  <a:pt x="205740" y="4939"/>
                </a:moveTo>
                <a:lnTo>
                  <a:pt x="205740" y="0"/>
                </a:lnTo>
                <a:lnTo>
                  <a:pt x="205740" y="2109"/>
                </a:lnTo>
                <a:lnTo>
                  <a:pt x="198359" y="24003"/>
                </a:lnTo>
                <a:lnTo>
                  <a:pt x="196450" y="43030"/>
                </a:lnTo>
                <a:lnTo>
                  <a:pt x="190393" y="60464"/>
                </a:lnTo>
                <a:lnTo>
                  <a:pt x="185267" y="75337"/>
                </a:lnTo>
                <a:lnTo>
                  <a:pt x="179813" y="99092"/>
                </a:lnTo>
                <a:lnTo>
                  <a:pt x="177025" y="113427"/>
                </a:lnTo>
                <a:lnTo>
                  <a:pt x="173928" y="136976"/>
                </a:lnTo>
                <a:lnTo>
                  <a:pt x="171599" y="157920"/>
                </a:lnTo>
                <a:lnTo>
                  <a:pt x="167389" y="179928"/>
                </a:lnTo>
                <a:lnTo>
                  <a:pt x="162342" y="199870"/>
                </a:lnTo>
                <a:lnTo>
                  <a:pt x="156925" y="219210"/>
                </a:lnTo>
                <a:lnTo>
                  <a:pt x="151342" y="240505"/>
                </a:lnTo>
                <a:lnTo>
                  <a:pt x="145685" y="260131"/>
                </a:lnTo>
                <a:lnTo>
                  <a:pt x="140949" y="279330"/>
                </a:lnTo>
                <a:lnTo>
                  <a:pt x="138844" y="300563"/>
                </a:lnTo>
                <a:lnTo>
                  <a:pt x="137908" y="322700"/>
                </a:lnTo>
                <a:lnTo>
                  <a:pt x="138445" y="344286"/>
                </a:lnTo>
                <a:lnTo>
                  <a:pt x="141859" y="363405"/>
                </a:lnTo>
                <a:lnTo>
                  <a:pt x="151631" y="386507"/>
                </a:lnTo>
                <a:lnTo>
                  <a:pt x="172086" y="426491"/>
                </a:lnTo>
                <a:lnTo>
                  <a:pt x="181575" y="437723"/>
                </a:lnTo>
                <a:lnTo>
                  <a:pt x="192142" y="445890"/>
                </a:lnTo>
                <a:lnTo>
                  <a:pt x="203189" y="452695"/>
                </a:lnTo>
                <a:lnTo>
                  <a:pt x="216989" y="458894"/>
                </a:lnTo>
                <a:lnTo>
                  <a:pt x="224669" y="461881"/>
                </a:lnTo>
                <a:lnTo>
                  <a:pt x="231694" y="462920"/>
                </a:lnTo>
                <a:lnTo>
                  <a:pt x="244580" y="461533"/>
                </a:lnTo>
                <a:lnTo>
                  <a:pt x="259197" y="460283"/>
                </a:lnTo>
                <a:lnTo>
                  <a:pt x="267096" y="459949"/>
                </a:lnTo>
                <a:lnTo>
                  <a:pt x="274266" y="457821"/>
                </a:lnTo>
                <a:lnTo>
                  <a:pt x="287314" y="450378"/>
                </a:lnTo>
                <a:lnTo>
                  <a:pt x="302002" y="443259"/>
                </a:lnTo>
                <a:lnTo>
                  <a:pt x="309920" y="440027"/>
                </a:lnTo>
                <a:lnTo>
                  <a:pt x="318056" y="435016"/>
                </a:lnTo>
                <a:lnTo>
                  <a:pt x="326337" y="428817"/>
                </a:lnTo>
                <a:lnTo>
                  <a:pt x="334716" y="421826"/>
                </a:lnTo>
                <a:lnTo>
                  <a:pt x="343159" y="414310"/>
                </a:lnTo>
                <a:lnTo>
                  <a:pt x="360160" y="398336"/>
                </a:lnTo>
                <a:lnTo>
                  <a:pt x="374701" y="381713"/>
                </a:lnTo>
                <a:lnTo>
                  <a:pt x="389419" y="360989"/>
                </a:lnTo>
                <a:lnTo>
                  <a:pt x="398678" y="346128"/>
                </a:lnTo>
                <a:lnTo>
                  <a:pt x="417220" y="315646"/>
                </a:lnTo>
                <a:lnTo>
                  <a:pt x="431811" y="292574"/>
                </a:lnTo>
                <a:lnTo>
                  <a:pt x="444646" y="270254"/>
                </a:lnTo>
                <a:lnTo>
                  <a:pt x="455748" y="248587"/>
                </a:lnTo>
                <a:lnTo>
                  <a:pt x="463857" y="229432"/>
                </a:lnTo>
                <a:lnTo>
                  <a:pt x="470636" y="211394"/>
                </a:lnTo>
                <a:lnTo>
                  <a:pt x="479808" y="185174"/>
                </a:lnTo>
                <a:lnTo>
                  <a:pt x="486615" y="166006"/>
                </a:lnTo>
                <a:lnTo>
                  <a:pt x="495991" y="141612"/>
                </a:lnTo>
                <a:lnTo>
                  <a:pt x="501428" y="122515"/>
                </a:lnTo>
                <a:lnTo>
                  <a:pt x="504918" y="99284"/>
                </a:lnTo>
                <a:lnTo>
                  <a:pt x="505727" y="78451"/>
                </a:lnTo>
                <a:lnTo>
                  <a:pt x="505755" y="79839"/>
                </a:lnTo>
                <a:lnTo>
                  <a:pt x="503228" y="83630"/>
                </a:lnTo>
                <a:lnTo>
                  <a:pt x="501220" y="85975"/>
                </a:lnTo>
                <a:lnTo>
                  <a:pt x="499882" y="89443"/>
                </a:lnTo>
                <a:lnTo>
                  <a:pt x="497998" y="104378"/>
                </a:lnTo>
                <a:lnTo>
                  <a:pt x="496487" y="126478"/>
                </a:lnTo>
                <a:lnTo>
                  <a:pt x="492759" y="142776"/>
                </a:lnTo>
                <a:lnTo>
                  <a:pt x="490431" y="154933"/>
                </a:lnTo>
                <a:lnTo>
                  <a:pt x="485304" y="186221"/>
                </a:lnTo>
                <a:lnTo>
                  <a:pt x="482604" y="216281"/>
                </a:lnTo>
                <a:lnTo>
                  <a:pt x="477063" y="300482"/>
                </a:lnTo>
                <a:lnTo>
                  <a:pt x="473300" y="341033"/>
                </a:lnTo>
                <a:lnTo>
                  <a:pt x="468885" y="378544"/>
                </a:lnTo>
                <a:lnTo>
                  <a:pt x="464038" y="414029"/>
                </a:lnTo>
                <a:lnTo>
                  <a:pt x="457949" y="447211"/>
                </a:lnTo>
                <a:lnTo>
                  <a:pt x="451031" y="478857"/>
                </a:lnTo>
                <a:lnTo>
                  <a:pt x="443563" y="509479"/>
                </a:lnTo>
                <a:lnTo>
                  <a:pt x="435726" y="534657"/>
                </a:lnTo>
                <a:lnTo>
                  <a:pt x="427644" y="556204"/>
                </a:lnTo>
                <a:lnTo>
                  <a:pt x="405157" y="609285"/>
                </a:lnTo>
                <a:lnTo>
                  <a:pt x="398692" y="625006"/>
                </a:lnTo>
                <a:lnTo>
                  <a:pt x="391525" y="639297"/>
                </a:lnTo>
                <a:lnTo>
                  <a:pt x="383889" y="652634"/>
                </a:lnTo>
                <a:lnTo>
                  <a:pt x="375941" y="665336"/>
                </a:lnTo>
                <a:lnTo>
                  <a:pt x="367785" y="676661"/>
                </a:lnTo>
                <a:lnTo>
                  <a:pt x="359490" y="687069"/>
                </a:lnTo>
                <a:lnTo>
                  <a:pt x="351102" y="696865"/>
                </a:lnTo>
                <a:lnTo>
                  <a:pt x="341701" y="706253"/>
                </a:lnTo>
                <a:lnTo>
                  <a:pt x="331623" y="715369"/>
                </a:lnTo>
                <a:lnTo>
                  <a:pt x="321094" y="724305"/>
                </a:lnTo>
                <a:lnTo>
                  <a:pt x="310265" y="732166"/>
                </a:lnTo>
                <a:lnTo>
                  <a:pt x="299236" y="739312"/>
                </a:lnTo>
                <a:lnTo>
                  <a:pt x="288073" y="745981"/>
                </a:lnTo>
                <a:lnTo>
                  <a:pt x="277774" y="751380"/>
                </a:lnTo>
                <a:lnTo>
                  <a:pt x="268050" y="755931"/>
                </a:lnTo>
                <a:lnTo>
                  <a:pt x="258710" y="759917"/>
                </a:lnTo>
                <a:lnTo>
                  <a:pt x="248673" y="763529"/>
                </a:lnTo>
                <a:lnTo>
                  <a:pt x="238172" y="766888"/>
                </a:lnTo>
                <a:lnTo>
                  <a:pt x="227361" y="770080"/>
                </a:lnTo>
                <a:lnTo>
                  <a:pt x="216344" y="772208"/>
                </a:lnTo>
                <a:lnTo>
                  <a:pt x="205189" y="773627"/>
                </a:lnTo>
                <a:lnTo>
                  <a:pt x="193943" y="774573"/>
                </a:lnTo>
                <a:lnTo>
                  <a:pt x="182635" y="775203"/>
                </a:lnTo>
                <a:lnTo>
                  <a:pt x="159911" y="775904"/>
                </a:lnTo>
                <a:lnTo>
                  <a:pt x="149470" y="775138"/>
                </a:lnTo>
                <a:lnTo>
                  <a:pt x="139652" y="773675"/>
                </a:lnTo>
                <a:lnTo>
                  <a:pt x="130248" y="771747"/>
                </a:lnTo>
                <a:lnTo>
                  <a:pt x="121122" y="769510"/>
                </a:lnTo>
                <a:lnTo>
                  <a:pt x="112181" y="767066"/>
                </a:lnTo>
                <a:lnTo>
                  <a:pt x="103362" y="764483"/>
                </a:lnTo>
                <a:lnTo>
                  <a:pt x="88484" y="756534"/>
                </a:lnTo>
                <a:lnTo>
                  <a:pt x="74569" y="746651"/>
                </a:lnTo>
                <a:lnTo>
                  <a:pt x="58859" y="735909"/>
                </a:lnTo>
                <a:lnTo>
                  <a:pt x="47432" y="727325"/>
                </a:lnTo>
                <a:lnTo>
                  <a:pt x="37273" y="718430"/>
                </a:lnTo>
                <a:lnTo>
                  <a:pt x="23233" y="704951"/>
                </a:lnTo>
                <a:lnTo>
                  <a:pt x="8366" y="685848"/>
                </a:lnTo>
                <a:lnTo>
                  <a:pt x="3718" y="673960"/>
                </a:lnTo>
                <a:lnTo>
                  <a:pt x="0" y="65644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786"/>
          <p:cNvSpPr/>
          <p:nvPr/>
        </p:nvSpPr>
        <p:spPr>
          <a:xfrm>
            <a:off x="1014412" y="5349249"/>
            <a:ext cx="391152" cy="59999"/>
          </a:xfrm>
          <a:custGeom>
            <a:avLst/>
            <a:gdLst/>
            <a:ahLst/>
            <a:cxnLst/>
            <a:rect l="0" t="0" r="0" b="0"/>
            <a:pathLst>
              <a:path w="391152" h="59999">
                <a:moveTo>
                  <a:pt x="0" y="59998"/>
                </a:moveTo>
                <a:lnTo>
                  <a:pt x="18203" y="55448"/>
                </a:lnTo>
                <a:lnTo>
                  <a:pt x="25470" y="53154"/>
                </a:lnTo>
                <a:lnTo>
                  <a:pt x="32220" y="50673"/>
                </a:lnTo>
                <a:lnTo>
                  <a:pt x="38625" y="48066"/>
                </a:lnTo>
                <a:lnTo>
                  <a:pt x="45753" y="46329"/>
                </a:lnTo>
                <a:lnTo>
                  <a:pt x="53362" y="45170"/>
                </a:lnTo>
                <a:lnTo>
                  <a:pt x="61292" y="44398"/>
                </a:lnTo>
                <a:lnTo>
                  <a:pt x="98043" y="38460"/>
                </a:lnTo>
                <a:lnTo>
                  <a:pt x="122512" y="34209"/>
                </a:lnTo>
                <a:lnTo>
                  <a:pt x="147397" y="31376"/>
                </a:lnTo>
                <a:lnTo>
                  <a:pt x="172560" y="29486"/>
                </a:lnTo>
                <a:lnTo>
                  <a:pt x="197907" y="28227"/>
                </a:lnTo>
                <a:lnTo>
                  <a:pt x="218616" y="26435"/>
                </a:lnTo>
                <a:lnTo>
                  <a:pt x="236231" y="24288"/>
                </a:lnTo>
                <a:lnTo>
                  <a:pt x="251785" y="21904"/>
                </a:lnTo>
                <a:lnTo>
                  <a:pt x="271679" y="20314"/>
                </a:lnTo>
                <a:lnTo>
                  <a:pt x="294467" y="19255"/>
                </a:lnTo>
                <a:lnTo>
                  <a:pt x="363072" y="17554"/>
                </a:lnTo>
                <a:lnTo>
                  <a:pt x="371588" y="16462"/>
                </a:lnTo>
                <a:lnTo>
                  <a:pt x="378218" y="14782"/>
                </a:lnTo>
                <a:lnTo>
                  <a:pt x="391151" y="9792"/>
                </a:lnTo>
                <a:lnTo>
                  <a:pt x="390307" y="8430"/>
                </a:lnTo>
                <a:lnTo>
                  <a:pt x="387840" y="6569"/>
                </a:lnTo>
                <a:lnTo>
                  <a:pt x="384290" y="4376"/>
                </a:lnTo>
                <a:lnTo>
                  <a:pt x="379066" y="2915"/>
                </a:lnTo>
                <a:lnTo>
                  <a:pt x="372726" y="1940"/>
                </a:lnTo>
                <a:lnTo>
                  <a:pt x="365641" y="1290"/>
                </a:lnTo>
                <a:lnTo>
                  <a:pt x="358061" y="857"/>
                </a:lnTo>
                <a:lnTo>
                  <a:pt x="342018" y="376"/>
                </a:lnTo>
                <a:lnTo>
                  <a:pt x="215438" y="0"/>
                </a:lnTo>
                <a:lnTo>
                  <a:pt x="189346" y="950"/>
                </a:lnTo>
                <a:lnTo>
                  <a:pt x="88202" y="6777"/>
                </a:lnTo>
                <a:lnTo>
                  <a:pt x="34290" y="856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787"/>
          <p:cNvSpPr/>
          <p:nvPr/>
        </p:nvSpPr>
        <p:spPr>
          <a:xfrm>
            <a:off x="1115955" y="5066452"/>
            <a:ext cx="329501" cy="25602"/>
          </a:xfrm>
          <a:custGeom>
            <a:avLst/>
            <a:gdLst/>
            <a:ahLst/>
            <a:cxnLst/>
            <a:rect l="0" t="0" r="0" b="0"/>
            <a:pathLst>
              <a:path w="329501" h="25602">
                <a:moveTo>
                  <a:pt x="112769" y="8468"/>
                </a:moveTo>
                <a:lnTo>
                  <a:pt x="126422" y="3917"/>
                </a:lnTo>
                <a:lnTo>
                  <a:pt x="133301" y="2576"/>
                </a:lnTo>
                <a:lnTo>
                  <a:pt x="140745" y="1682"/>
                </a:lnTo>
                <a:lnTo>
                  <a:pt x="148565" y="1087"/>
                </a:lnTo>
                <a:lnTo>
                  <a:pt x="155683" y="689"/>
                </a:lnTo>
                <a:lnTo>
                  <a:pt x="168672" y="248"/>
                </a:lnTo>
                <a:lnTo>
                  <a:pt x="182144" y="0"/>
                </a:lnTo>
                <a:lnTo>
                  <a:pt x="119355" y="4477"/>
                </a:lnTo>
                <a:lnTo>
                  <a:pt x="91442" y="5808"/>
                </a:lnTo>
                <a:lnTo>
                  <a:pt x="0" y="8117"/>
                </a:lnTo>
                <a:lnTo>
                  <a:pt x="8992" y="8312"/>
                </a:lnTo>
                <a:lnTo>
                  <a:pt x="20725" y="8364"/>
                </a:lnTo>
                <a:lnTo>
                  <a:pt x="128254" y="12988"/>
                </a:lnTo>
                <a:lnTo>
                  <a:pt x="162145" y="15291"/>
                </a:lnTo>
                <a:lnTo>
                  <a:pt x="189501" y="17779"/>
                </a:lnTo>
                <a:lnTo>
                  <a:pt x="212501" y="20390"/>
                </a:lnTo>
                <a:lnTo>
                  <a:pt x="230693" y="22131"/>
                </a:lnTo>
                <a:lnTo>
                  <a:pt x="245677" y="23291"/>
                </a:lnTo>
                <a:lnTo>
                  <a:pt x="258525" y="24065"/>
                </a:lnTo>
                <a:lnTo>
                  <a:pt x="280420" y="24925"/>
                </a:lnTo>
                <a:lnTo>
                  <a:pt x="313208" y="25477"/>
                </a:lnTo>
                <a:lnTo>
                  <a:pt x="329280" y="25586"/>
                </a:lnTo>
                <a:lnTo>
                  <a:pt x="329500" y="25595"/>
                </a:lnTo>
                <a:lnTo>
                  <a:pt x="328694" y="25601"/>
                </a:lnTo>
                <a:lnTo>
                  <a:pt x="327204" y="24653"/>
                </a:lnTo>
                <a:lnTo>
                  <a:pt x="325258" y="23067"/>
                </a:lnTo>
                <a:lnTo>
                  <a:pt x="323009" y="21058"/>
                </a:lnTo>
                <a:lnTo>
                  <a:pt x="317699" y="19719"/>
                </a:lnTo>
                <a:lnTo>
                  <a:pt x="310349" y="18826"/>
                </a:lnTo>
                <a:lnTo>
                  <a:pt x="301639" y="18231"/>
                </a:lnTo>
                <a:lnTo>
                  <a:pt x="292975" y="17834"/>
                </a:lnTo>
                <a:lnTo>
                  <a:pt x="275728" y="17393"/>
                </a:lnTo>
                <a:lnTo>
                  <a:pt x="260461" y="16323"/>
                </a:lnTo>
                <a:lnTo>
                  <a:pt x="218098" y="12594"/>
                </a:lnTo>
                <a:lnTo>
                  <a:pt x="194418" y="11219"/>
                </a:lnTo>
                <a:lnTo>
                  <a:pt x="145248" y="9690"/>
                </a:lnTo>
                <a:lnTo>
                  <a:pt x="9899" y="846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788"/>
          <p:cNvSpPr/>
          <p:nvPr/>
        </p:nvSpPr>
        <p:spPr>
          <a:xfrm>
            <a:off x="560069" y="3694747"/>
            <a:ext cx="557214" cy="960121"/>
          </a:xfrm>
          <a:custGeom>
            <a:avLst/>
            <a:gdLst/>
            <a:ahLst/>
            <a:cxnLst/>
            <a:rect l="0" t="0" r="0" b="0"/>
            <a:pathLst>
              <a:path w="557214" h="960121">
                <a:moveTo>
                  <a:pt x="0" y="0"/>
                </a:moveTo>
                <a:lnTo>
                  <a:pt x="11932" y="23864"/>
                </a:lnTo>
                <a:lnTo>
                  <a:pt x="30068" y="55056"/>
                </a:lnTo>
                <a:lnTo>
                  <a:pt x="42906" y="76709"/>
                </a:lnTo>
                <a:lnTo>
                  <a:pt x="77489" y="131248"/>
                </a:lnTo>
                <a:lnTo>
                  <a:pt x="97380" y="161794"/>
                </a:lnTo>
                <a:lnTo>
                  <a:pt x="112545" y="186920"/>
                </a:lnTo>
                <a:lnTo>
                  <a:pt x="124560" y="208433"/>
                </a:lnTo>
                <a:lnTo>
                  <a:pt x="134475" y="227538"/>
                </a:lnTo>
                <a:lnTo>
                  <a:pt x="158192" y="276706"/>
                </a:lnTo>
                <a:lnTo>
                  <a:pt x="171184" y="304486"/>
                </a:lnTo>
                <a:lnTo>
                  <a:pt x="200859" y="363292"/>
                </a:lnTo>
                <a:lnTo>
                  <a:pt x="252825" y="463662"/>
                </a:lnTo>
                <a:lnTo>
                  <a:pt x="263800" y="483416"/>
                </a:lnTo>
                <a:lnTo>
                  <a:pt x="274927" y="502300"/>
                </a:lnTo>
                <a:lnTo>
                  <a:pt x="286155" y="520604"/>
                </a:lnTo>
                <a:lnTo>
                  <a:pt x="296497" y="539474"/>
                </a:lnTo>
                <a:lnTo>
                  <a:pt x="306250" y="558722"/>
                </a:lnTo>
                <a:lnTo>
                  <a:pt x="315609" y="578222"/>
                </a:lnTo>
                <a:lnTo>
                  <a:pt x="326611" y="595984"/>
                </a:lnTo>
                <a:lnTo>
                  <a:pt x="338709" y="612587"/>
                </a:lnTo>
                <a:lnTo>
                  <a:pt x="351536" y="628419"/>
                </a:lnTo>
                <a:lnTo>
                  <a:pt x="366755" y="649451"/>
                </a:lnTo>
                <a:lnTo>
                  <a:pt x="476664" y="811306"/>
                </a:lnTo>
                <a:lnTo>
                  <a:pt x="497798" y="844718"/>
                </a:lnTo>
                <a:lnTo>
                  <a:pt x="514746" y="873660"/>
                </a:lnTo>
                <a:lnTo>
                  <a:pt x="528902" y="899623"/>
                </a:lnTo>
                <a:lnTo>
                  <a:pt x="539291" y="916931"/>
                </a:lnTo>
                <a:lnTo>
                  <a:pt x="547170" y="928470"/>
                </a:lnTo>
                <a:lnTo>
                  <a:pt x="557213" y="9601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789"/>
          <p:cNvSpPr/>
          <p:nvPr/>
        </p:nvSpPr>
        <p:spPr>
          <a:xfrm>
            <a:off x="1506637" y="5040629"/>
            <a:ext cx="253583" cy="8574"/>
          </a:xfrm>
          <a:custGeom>
            <a:avLst/>
            <a:gdLst/>
            <a:ahLst/>
            <a:cxnLst/>
            <a:rect l="0" t="0" r="0" b="0"/>
            <a:pathLst>
              <a:path w="253583" h="8574">
                <a:moveTo>
                  <a:pt x="253582" y="0"/>
                </a:moveTo>
                <a:lnTo>
                  <a:pt x="0" y="0"/>
                </a:lnTo>
                <a:lnTo>
                  <a:pt x="81502" y="5892"/>
                </a:lnTo>
                <a:lnTo>
                  <a:pt x="124995" y="857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790"/>
          <p:cNvSpPr/>
          <p:nvPr/>
        </p:nvSpPr>
        <p:spPr>
          <a:xfrm>
            <a:off x="1871662" y="4800649"/>
            <a:ext cx="417353" cy="479967"/>
          </a:xfrm>
          <a:custGeom>
            <a:avLst/>
            <a:gdLst/>
            <a:ahLst/>
            <a:cxnLst/>
            <a:rect l="0" t="0" r="0" b="0"/>
            <a:pathLst>
              <a:path w="417353" h="479967">
                <a:moveTo>
                  <a:pt x="42863" y="25668"/>
                </a:moveTo>
                <a:lnTo>
                  <a:pt x="51964" y="16567"/>
                </a:lnTo>
                <a:lnTo>
                  <a:pt x="64053" y="9558"/>
                </a:lnTo>
                <a:lnTo>
                  <a:pt x="71277" y="6356"/>
                </a:lnTo>
                <a:lnTo>
                  <a:pt x="77998" y="4221"/>
                </a:lnTo>
                <a:lnTo>
                  <a:pt x="90546" y="1848"/>
                </a:lnTo>
                <a:lnTo>
                  <a:pt x="97511" y="1216"/>
                </a:lnTo>
                <a:lnTo>
                  <a:pt x="105013" y="794"/>
                </a:lnTo>
                <a:lnTo>
                  <a:pt x="112871" y="513"/>
                </a:lnTo>
                <a:lnTo>
                  <a:pt x="146685" y="118"/>
                </a:lnTo>
                <a:lnTo>
                  <a:pt x="186867" y="0"/>
                </a:lnTo>
                <a:lnTo>
                  <a:pt x="200778" y="936"/>
                </a:lnTo>
                <a:lnTo>
                  <a:pt x="214814" y="2513"/>
                </a:lnTo>
                <a:lnTo>
                  <a:pt x="228934" y="4516"/>
                </a:lnTo>
                <a:lnTo>
                  <a:pt x="242158" y="6804"/>
                </a:lnTo>
                <a:lnTo>
                  <a:pt x="254783" y="9282"/>
                </a:lnTo>
                <a:lnTo>
                  <a:pt x="306974" y="20103"/>
                </a:lnTo>
                <a:lnTo>
                  <a:pt x="318949" y="22911"/>
                </a:lnTo>
                <a:lnTo>
                  <a:pt x="329790" y="25735"/>
                </a:lnTo>
                <a:lnTo>
                  <a:pt x="339875" y="28570"/>
                </a:lnTo>
                <a:lnTo>
                  <a:pt x="349456" y="32365"/>
                </a:lnTo>
                <a:lnTo>
                  <a:pt x="358701" y="36800"/>
                </a:lnTo>
                <a:lnTo>
                  <a:pt x="382824" y="49604"/>
                </a:lnTo>
                <a:lnTo>
                  <a:pt x="394934" y="56309"/>
                </a:lnTo>
                <a:lnTo>
                  <a:pt x="403491" y="62464"/>
                </a:lnTo>
                <a:lnTo>
                  <a:pt x="406154" y="66391"/>
                </a:lnTo>
                <a:lnTo>
                  <a:pt x="409113" y="75835"/>
                </a:lnTo>
                <a:lnTo>
                  <a:pt x="408949" y="80068"/>
                </a:lnTo>
                <a:lnTo>
                  <a:pt x="407888" y="83842"/>
                </a:lnTo>
                <a:lnTo>
                  <a:pt x="406228" y="87311"/>
                </a:lnTo>
                <a:lnTo>
                  <a:pt x="394790" y="101294"/>
                </a:lnTo>
                <a:lnTo>
                  <a:pt x="382155" y="109445"/>
                </a:lnTo>
                <a:lnTo>
                  <a:pt x="374785" y="112952"/>
                </a:lnTo>
                <a:lnTo>
                  <a:pt x="367014" y="116242"/>
                </a:lnTo>
                <a:lnTo>
                  <a:pt x="358976" y="119389"/>
                </a:lnTo>
                <a:lnTo>
                  <a:pt x="350760" y="122438"/>
                </a:lnTo>
                <a:lnTo>
                  <a:pt x="341472" y="125424"/>
                </a:lnTo>
                <a:lnTo>
                  <a:pt x="331471" y="128367"/>
                </a:lnTo>
                <a:lnTo>
                  <a:pt x="320993" y="131281"/>
                </a:lnTo>
                <a:lnTo>
                  <a:pt x="286491" y="139600"/>
                </a:lnTo>
                <a:lnTo>
                  <a:pt x="265289" y="144485"/>
                </a:lnTo>
                <a:lnTo>
                  <a:pt x="242582" y="150599"/>
                </a:lnTo>
                <a:lnTo>
                  <a:pt x="194492" y="165013"/>
                </a:lnTo>
                <a:lnTo>
                  <a:pt x="173476" y="171905"/>
                </a:lnTo>
                <a:lnTo>
                  <a:pt x="124954" y="188801"/>
                </a:lnTo>
                <a:lnTo>
                  <a:pt x="115688" y="191573"/>
                </a:lnTo>
                <a:lnTo>
                  <a:pt x="108558" y="193422"/>
                </a:lnTo>
                <a:lnTo>
                  <a:pt x="103804" y="195606"/>
                </a:lnTo>
                <a:lnTo>
                  <a:pt x="100636" y="198016"/>
                </a:lnTo>
                <a:lnTo>
                  <a:pt x="98523" y="200574"/>
                </a:lnTo>
                <a:lnTo>
                  <a:pt x="98067" y="203232"/>
                </a:lnTo>
                <a:lnTo>
                  <a:pt x="98715" y="205957"/>
                </a:lnTo>
                <a:lnTo>
                  <a:pt x="101976" y="211524"/>
                </a:lnTo>
                <a:lnTo>
                  <a:pt x="106600" y="217173"/>
                </a:lnTo>
                <a:lnTo>
                  <a:pt x="119109" y="225708"/>
                </a:lnTo>
                <a:lnTo>
                  <a:pt x="126079" y="228561"/>
                </a:lnTo>
                <a:lnTo>
                  <a:pt x="134535" y="231415"/>
                </a:lnTo>
                <a:lnTo>
                  <a:pt x="143982" y="234270"/>
                </a:lnTo>
                <a:lnTo>
                  <a:pt x="160758" y="240936"/>
                </a:lnTo>
                <a:lnTo>
                  <a:pt x="257885" y="283314"/>
                </a:lnTo>
                <a:lnTo>
                  <a:pt x="283366" y="294588"/>
                </a:lnTo>
                <a:lnTo>
                  <a:pt x="304163" y="304960"/>
                </a:lnTo>
                <a:lnTo>
                  <a:pt x="321838" y="314732"/>
                </a:lnTo>
                <a:lnTo>
                  <a:pt x="349732" y="331306"/>
                </a:lnTo>
                <a:lnTo>
                  <a:pt x="368479" y="341847"/>
                </a:lnTo>
                <a:lnTo>
                  <a:pt x="377098" y="347897"/>
                </a:lnTo>
                <a:lnTo>
                  <a:pt x="385701" y="354787"/>
                </a:lnTo>
                <a:lnTo>
                  <a:pt x="394294" y="362238"/>
                </a:lnTo>
                <a:lnTo>
                  <a:pt x="406382" y="375598"/>
                </a:lnTo>
                <a:lnTo>
                  <a:pt x="410939" y="381827"/>
                </a:lnTo>
                <a:lnTo>
                  <a:pt x="416002" y="393828"/>
                </a:lnTo>
                <a:lnTo>
                  <a:pt x="417352" y="399696"/>
                </a:lnTo>
                <a:lnTo>
                  <a:pt x="417300" y="405513"/>
                </a:lnTo>
                <a:lnTo>
                  <a:pt x="414701" y="417055"/>
                </a:lnTo>
                <a:lnTo>
                  <a:pt x="410372" y="428536"/>
                </a:lnTo>
                <a:lnTo>
                  <a:pt x="407884" y="434264"/>
                </a:lnTo>
                <a:lnTo>
                  <a:pt x="404320" y="439035"/>
                </a:lnTo>
                <a:lnTo>
                  <a:pt x="395280" y="446877"/>
                </a:lnTo>
                <a:lnTo>
                  <a:pt x="388298" y="450301"/>
                </a:lnTo>
                <a:lnTo>
                  <a:pt x="379832" y="453537"/>
                </a:lnTo>
                <a:lnTo>
                  <a:pt x="343422" y="465574"/>
                </a:lnTo>
                <a:lnTo>
                  <a:pt x="333723" y="468481"/>
                </a:lnTo>
                <a:lnTo>
                  <a:pt x="312786" y="474251"/>
                </a:lnTo>
                <a:lnTo>
                  <a:pt x="301869" y="476171"/>
                </a:lnTo>
                <a:lnTo>
                  <a:pt x="290781" y="477451"/>
                </a:lnTo>
                <a:lnTo>
                  <a:pt x="279579" y="478304"/>
                </a:lnTo>
                <a:lnTo>
                  <a:pt x="267348" y="478873"/>
                </a:lnTo>
                <a:lnTo>
                  <a:pt x="241059" y="479505"/>
                </a:lnTo>
                <a:lnTo>
                  <a:pt x="124648" y="479966"/>
                </a:lnTo>
                <a:lnTo>
                  <a:pt x="108816" y="479029"/>
                </a:lnTo>
                <a:lnTo>
                  <a:pt x="92547" y="477451"/>
                </a:lnTo>
                <a:lnTo>
                  <a:pt x="75985" y="475447"/>
                </a:lnTo>
                <a:lnTo>
                  <a:pt x="62087" y="474110"/>
                </a:lnTo>
                <a:lnTo>
                  <a:pt x="49964" y="473220"/>
                </a:lnTo>
                <a:lnTo>
                  <a:pt x="39024" y="472626"/>
                </a:lnTo>
                <a:lnTo>
                  <a:pt x="29826" y="471278"/>
                </a:lnTo>
                <a:lnTo>
                  <a:pt x="21789" y="469426"/>
                </a:lnTo>
                <a:lnTo>
                  <a:pt x="0" y="46286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791"/>
          <p:cNvSpPr/>
          <p:nvPr/>
        </p:nvSpPr>
        <p:spPr>
          <a:xfrm>
            <a:off x="2557462" y="4920615"/>
            <a:ext cx="66425" cy="248603"/>
          </a:xfrm>
          <a:custGeom>
            <a:avLst/>
            <a:gdLst/>
            <a:ahLst/>
            <a:cxnLst/>
            <a:rect l="0" t="0" r="0" b="0"/>
            <a:pathLst>
              <a:path w="66425" h="248603">
                <a:moveTo>
                  <a:pt x="0" y="0"/>
                </a:moveTo>
                <a:lnTo>
                  <a:pt x="19313" y="19312"/>
                </a:lnTo>
                <a:lnTo>
                  <a:pt x="23352" y="25257"/>
                </a:lnTo>
                <a:lnTo>
                  <a:pt x="27951" y="33031"/>
                </a:lnTo>
                <a:lnTo>
                  <a:pt x="32921" y="42023"/>
                </a:lnTo>
                <a:lnTo>
                  <a:pt x="38140" y="52780"/>
                </a:lnTo>
                <a:lnTo>
                  <a:pt x="43524" y="64714"/>
                </a:lnTo>
                <a:lnTo>
                  <a:pt x="49019" y="77433"/>
                </a:lnTo>
                <a:lnTo>
                  <a:pt x="53634" y="90674"/>
                </a:lnTo>
                <a:lnTo>
                  <a:pt x="57664" y="104265"/>
                </a:lnTo>
                <a:lnTo>
                  <a:pt x="61302" y="118087"/>
                </a:lnTo>
                <a:lnTo>
                  <a:pt x="63728" y="132064"/>
                </a:lnTo>
                <a:lnTo>
                  <a:pt x="65346" y="146145"/>
                </a:lnTo>
                <a:lnTo>
                  <a:pt x="66424" y="160296"/>
                </a:lnTo>
                <a:lnTo>
                  <a:pt x="65237" y="175443"/>
                </a:lnTo>
                <a:lnTo>
                  <a:pt x="62542" y="191257"/>
                </a:lnTo>
                <a:lnTo>
                  <a:pt x="51435" y="24860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792"/>
          <p:cNvSpPr/>
          <p:nvPr/>
        </p:nvSpPr>
        <p:spPr>
          <a:xfrm>
            <a:off x="2411729" y="4997767"/>
            <a:ext cx="325756" cy="42863"/>
          </a:xfrm>
          <a:custGeom>
            <a:avLst/>
            <a:gdLst/>
            <a:ahLst/>
            <a:cxnLst/>
            <a:rect l="0" t="0" r="0" b="0"/>
            <a:pathLst>
              <a:path w="325756" h="42863">
                <a:moveTo>
                  <a:pt x="0" y="42862"/>
                </a:moveTo>
                <a:lnTo>
                  <a:pt x="18204" y="33761"/>
                </a:lnTo>
                <a:lnTo>
                  <a:pt x="27376" y="30127"/>
                </a:lnTo>
                <a:lnTo>
                  <a:pt x="37301" y="26753"/>
                </a:lnTo>
                <a:lnTo>
                  <a:pt x="47727" y="23550"/>
                </a:lnTo>
                <a:lnTo>
                  <a:pt x="57536" y="21415"/>
                </a:lnTo>
                <a:lnTo>
                  <a:pt x="66933" y="19992"/>
                </a:lnTo>
                <a:lnTo>
                  <a:pt x="89756" y="17458"/>
                </a:lnTo>
                <a:lnTo>
                  <a:pt x="125299" y="13156"/>
                </a:lnTo>
                <a:lnTo>
                  <a:pt x="181736" y="8070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793"/>
          <p:cNvSpPr/>
          <p:nvPr/>
        </p:nvSpPr>
        <p:spPr>
          <a:xfrm>
            <a:off x="2797492" y="4852035"/>
            <a:ext cx="660084" cy="222886"/>
          </a:xfrm>
          <a:custGeom>
            <a:avLst/>
            <a:gdLst/>
            <a:ahLst/>
            <a:cxnLst/>
            <a:rect l="0" t="0" r="0" b="0"/>
            <a:pathLst>
              <a:path w="660084" h="222886">
                <a:moveTo>
                  <a:pt x="660083" y="0"/>
                </a:moveTo>
                <a:lnTo>
                  <a:pt x="637328" y="4551"/>
                </a:lnTo>
                <a:lnTo>
                  <a:pt x="628720" y="7796"/>
                </a:lnTo>
                <a:lnTo>
                  <a:pt x="621077" y="11865"/>
                </a:lnTo>
                <a:lnTo>
                  <a:pt x="614076" y="16482"/>
                </a:lnTo>
                <a:lnTo>
                  <a:pt x="601789" y="21465"/>
                </a:lnTo>
                <a:lnTo>
                  <a:pt x="585978" y="26693"/>
                </a:lnTo>
                <a:lnTo>
                  <a:pt x="567817" y="32083"/>
                </a:lnTo>
                <a:lnTo>
                  <a:pt x="512078" y="50771"/>
                </a:lnTo>
                <a:lnTo>
                  <a:pt x="353255" y="106592"/>
                </a:lnTo>
                <a:lnTo>
                  <a:pt x="283844" y="129161"/>
                </a:lnTo>
                <a:lnTo>
                  <a:pt x="197105" y="159719"/>
                </a:lnTo>
                <a:lnTo>
                  <a:pt x="180933" y="164582"/>
                </a:lnTo>
                <a:lnTo>
                  <a:pt x="165389" y="168776"/>
                </a:lnTo>
                <a:lnTo>
                  <a:pt x="150265" y="172525"/>
                </a:lnTo>
                <a:lnTo>
                  <a:pt x="126846" y="179786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794"/>
          <p:cNvSpPr/>
          <p:nvPr/>
        </p:nvSpPr>
        <p:spPr>
          <a:xfrm>
            <a:off x="2848927" y="4792027"/>
            <a:ext cx="694374" cy="574359"/>
          </a:xfrm>
          <a:custGeom>
            <a:avLst/>
            <a:gdLst/>
            <a:ahLst/>
            <a:cxnLst/>
            <a:rect l="0" t="0" r="0" b="0"/>
            <a:pathLst>
              <a:path w="694374" h="574359">
                <a:moveTo>
                  <a:pt x="0" y="0"/>
                </a:moveTo>
                <a:lnTo>
                  <a:pt x="38625" y="19313"/>
                </a:lnTo>
                <a:lnTo>
                  <a:pt x="48610" y="26211"/>
                </a:lnTo>
                <a:lnTo>
                  <a:pt x="60982" y="35571"/>
                </a:lnTo>
                <a:lnTo>
                  <a:pt x="100619" y="66420"/>
                </a:lnTo>
                <a:lnTo>
                  <a:pt x="112799" y="75712"/>
                </a:lnTo>
                <a:lnTo>
                  <a:pt x="133953" y="93658"/>
                </a:lnTo>
                <a:lnTo>
                  <a:pt x="153832" y="111158"/>
                </a:lnTo>
                <a:lnTo>
                  <a:pt x="175367" y="128461"/>
                </a:lnTo>
                <a:lnTo>
                  <a:pt x="186444" y="138028"/>
                </a:lnTo>
                <a:lnTo>
                  <a:pt x="197639" y="148216"/>
                </a:lnTo>
                <a:lnTo>
                  <a:pt x="220237" y="169697"/>
                </a:lnTo>
                <a:lnTo>
                  <a:pt x="323798" y="271489"/>
                </a:lnTo>
                <a:lnTo>
                  <a:pt x="375685" y="319735"/>
                </a:lnTo>
                <a:lnTo>
                  <a:pt x="433036" y="369752"/>
                </a:lnTo>
                <a:lnTo>
                  <a:pt x="508990" y="433406"/>
                </a:lnTo>
                <a:lnTo>
                  <a:pt x="544352" y="462182"/>
                </a:lnTo>
                <a:lnTo>
                  <a:pt x="585681" y="494448"/>
                </a:lnTo>
                <a:lnTo>
                  <a:pt x="598099" y="503940"/>
                </a:lnTo>
                <a:lnTo>
                  <a:pt x="694373" y="57435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795"/>
          <p:cNvSpPr/>
          <p:nvPr/>
        </p:nvSpPr>
        <p:spPr>
          <a:xfrm>
            <a:off x="7186612" y="4543425"/>
            <a:ext cx="76901" cy="66842"/>
          </a:xfrm>
          <a:custGeom>
            <a:avLst/>
            <a:gdLst/>
            <a:ahLst/>
            <a:cxnLst/>
            <a:rect l="0" t="0" r="0" b="0"/>
            <a:pathLst>
              <a:path w="76901" h="66842">
                <a:moveTo>
                  <a:pt x="42863" y="0"/>
                </a:moveTo>
                <a:lnTo>
                  <a:pt x="33761" y="13652"/>
                </a:lnTo>
                <a:lnTo>
                  <a:pt x="31080" y="19579"/>
                </a:lnTo>
                <a:lnTo>
                  <a:pt x="29293" y="25435"/>
                </a:lnTo>
                <a:lnTo>
                  <a:pt x="28101" y="31244"/>
                </a:lnTo>
                <a:lnTo>
                  <a:pt x="27307" y="36069"/>
                </a:lnTo>
                <a:lnTo>
                  <a:pt x="26777" y="40239"/>
                </a:lnTo>
                <a:lnTo>
                  <a:pt x="26424" y="43971"/>
                </a:lnTo>
                <a:lnTo>
                  <a:pt x="26188" y="47411"/>
                </a:lnTo>
                <a:lnTo>
                  <a:pt x="26032" y="50657"/>
                </a:lnTo>
                <a:lnTo>
                  <a:pt x="25927" y="53774"/>
                </a:lnTo>
                <a:lnTo>
                  <a:pt x="26810" y="56805"/>
                </a:lnTo>
                <a:lnTo>
                  <a:pt x="28351" y="59777"/>
                </a:lnTo>
                <a:lnTo>
                  <a:pt x="33117" y="66841"/>
                </a:lnTo>
                <a:lnTo>
                  <a:pt x="34461" y="66468"/>
                </a:lnTo>
                <a:lnTo>
                  <a:pt x="36309" y="65267"/>
                </a:lnTo>
                <a:lnTo>
                  <a:pt x="38493" y="63514"/>
                </a:lnTo>
                <a:lnTo>
                  <a:pt x="40902" y="62345"/>
                </a:lnTo>
                <a:lnTo>
                  <a:pt x="43461" y="61566"/>
                </a:lnTo>
                <a:lnTo>
                  <a:pt x="46119" y="61046"/>
                </a:lnTo>
                <a:lnTo>
                  <a:pt x="48844" y="59747"/>
                </a:lnTo>
                <a:lnTo>
                  <a:pt x="51612" y="57929"/>
                </a:lnTo>
                <a:lnTo>
                  <a:pt x="54411" y="55764"/>
                </a:lnTo>
                <a:lnTo>
                  <a:pt x="58182" y="52416"/>
                </a:lnTo>
                <a:lnTo>
                  <a:pt x="67451" y="43616"/>
                </a:lnTo>
                <a:lnTo>
                  <a:pt x="70685" y="39555"/>
                </a:lnTo>
                <a:lnTo>
                  <a:pt x="72841" y="35895"/>
                </a:lnTo>
                <a:lnTo>
                  <a:pt x="76302" y="27727"/>
                </a:lnTo>
                <a:lnTo>
                  <a:pt x="76584" y="26105"/>
                </a:lnTo>
                <a:lnTo>
                  <a:pt x="76774" y="24071"/>
                </a:lnTo>
                <a:lnTo>
                  <a:pt x="76900" y="21762"/>
                </a:lnTo>
                <a:lnTo>
                  <a:pt x="76032" y="20223"/>
                </a:lnTo>
                <a:lnTo>
                  <a:pt x="74500" y="19197"/>
                </a:lnTo>
                <a:lnTo>
                  <a:pt x="72527" y="18513"/>
                </a:lnTo>
                <a:lnTo>
                  <a:pt x="70259" y="18057"/>
                </a:lnTo>
                <a:lnTo>
                  <a:pt x="67794" y="17753"/>
                </a:lnTo>
                <a:lnTo>
                  <a:pt x="65198" y="17550"/>
                </a:lnTo>
                <a:lnTo>
                  <a:pt x="62516" y="18367"/>
                </a:lnTo>
                <a:lnTo>
                  <a:pt x="59775" y="19865"/>
                </a:lnTo>
                <a:lnTo>
                  <a:pt x="56995" y="21815"/>
                </a:lnTo>
                <a:lnTo>
                  <a:pt x="53236" y="24069"/>
                </a:lnTo>
                <a:lnTo>
                  <a:pt x="48826" y="26523"/>
                </a:lnTo>
                <a:lnTo>
                  <a:pt x="38845" y="31790"/>
                </a:lnTo>
                <a:lnTo>
                  <a:pt x="28060" y="37307"/>
                </a:lnTo>
                <a:lnTo>
                  <a:pt x="24422" y="40111"/>
                </a:lnTo>
                <a:lnTo>
                  <a:pt x="21996" y="42933"/>
                </a:lnTo>
                <a:lnTo>
                  <a:pt x="20379" y="45766"/>
                </a:lnTo>
                <a:lnTo>
                  <a:pt x="19301" y="48609"/>
                </a:lnTo>
                <a:lnTo>
                  <a:pt x="18583" y="51456"/>
                </a:lnTo>
                <a:lnTo>
                  <a:pt x="18103" y="54306"/>
                </a:lnTo>
                <a:lnTo>
                  <a:pt x="18736" y="56207"/>
                </a:lnTo>
                <a:lnTo>
                  <a:pt x="20111" y="57473"/>
                </a:lnTo>
                <a:lnTo>
                  <a:pt x="21980" y="58318"/>
                </a:lnTo>
                <a:lnTo>
                  <a:pt x="24178" y="57928"/>
                </a:lnTo>
                <a:lnTo>
                  <a:pt x="26597" y="56717"/>
                </a:lnTo>
                <a:lnTo>
                  <a:pt x="32770" y="52478"/>
                </a:lnTo>
                <a:lnTo>
                  <a:pt x="34230" y="51178"/>
                </a:lnTo>
                <a:lnTo>
                  <a:pt x="38391" y="47193"/>
                </a:lnTo>
                <a:lnTo>
                  <a:pt x="39882" y="43844"/>
                </a:lnTo>
                <a:lnTo>
                  <a:pt x="40875" y="39707"/>
                </a:lnTo>
                <a:lnTo>
                  <a:pt x="41537" y="35043"/>
                </a:lnTo>
                <a:lnTo>
                  <a:pt x="41980" y="30982"/>
                </a:lnTo>
                <a:lnTo>
                  <a:pt x="42274" y="27322"/>
                </a:lnTo>
                <a:lnTo>
                  <a:pt x="42470" y="23930"/>
                </a:lnTo>
                <a:lnTo>
                  <a:pt x="41649" y="20716"/>
                </a:lnTo>
                <a:lnTo>
                  <a:pt x="40148" y="17620"/>
                </a:lnTo>
                <a:lnTo>
                  <a:pt x="38195" y="14604"/>
                </a:lnTo>
                <a:lnTo>
                  <a:pt x="35941" y="13546"/>
                </a:lnTo>
                <a:lnTo>
                  <a:pt x="33486" y="13793"/>
                </a:lnTo>
                <a:lnTo>
                  <a:pt x="30897" y="14911"/>
                </a:lnTo>
                <a:lnTo>
                  <a:pt x="28218" y="16608"/>
                </a:lnTo>
                <a:lnTo>
                  <a:pt x="25479" y="18692"/>
                </a:lnTo>
                <a:lnTo>
                  <a:pt x="22701" y="21033"/>
                </a:lnTo>
                <a:lnTo>
                  <a:pt x="18945" y="24500"/>
                </a:lnTo>
                <a:lnTo>
                  <a:pt x="14535" y="28716"/>
                </a:lnTo>
                <a:lnTo>
                  <a:pt x="0" y="514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796"/>
          <p:cNvSpPr/>
          <p:nvPr/>
        </p:nvSpPr>
        <p:spPr>
          <a:xfrm>
            <a:off x="7464801" y="4313637"/>
            <a:ext cx="43437" cy="49271"/>
          </a:xfrm>
          <a:custGeom>
            <a:avLst/>
            <a:gdLst/>
            <a:ahLst/>
            <a:cxnLst/>
            <a:rect l="0" t="0" r="0" b="0"/>
            <a:pathLst>
              <a:path w="43437" h="49271">
                <a:moveTo>
                  <a:pt x="13276" y="6903"/>
                </a:moveTo>
                <a:lnTo>
                  <a:pt x="8725" y="11453"/>
                </a:lnTo>
                <a:lnTo>
                  <a:pt x="7384" y="13746"/>
                </a:lnTo>
                <a:lnTo>
                  <a:pt x="6491" y="16228"/>
                </a:lnTo>
                <a:lnTo>
                  <a:pt x="5895" y="18834"/>
                </a:lnTo>
                <a:lnTo>
                  <a:pt x="4546" y="22477"/>
                </a:lnTo>
                <a:lnTo>
                  <a:pt x="2693" y="26811"/>
                </a:lnTo>
                <a:lnTo>
                  <a:pt x="506" y="31605"/>
                </a:lnTo>
                <a:lnTo>
                  <a:pt x="0" y="34801"/>
                </a:lnTo>
                <a:lnTo>
                  <a:pt x="616" y="36931"/>
                </a:lnTo>
                <a:lnTo>
                  <a:pt x="1978" y="38352"/>
                </a:lnTo>
                <a:lnTo>
                  <a:pt x="2887" y="38346"/>
                </a:lnTo>
                <a:lnTo>
                  <a:pt x="3492" y="37390"/>
                </a:lnTo>
                <a:lnTo>
                  <a:pt x="3896" y="35800"/>
                </a:lnTo>
                <a:lnTo>
                  <a:pt x="5118" y="33788"/>
                </a:lnTo>
                <a:lnTo>
                  <a:pt x="6885" y="31493"/>
                </a:lnTo>
                <a:lnTo>
                  <a:pt x="12013" y="25519"/>
                </a:lnTo>
                <a:lnTo>
                  <a:pt x="15255" y="22161"/>
                </a:lnTo>
                <a:lnTo>
                  <a:pt x="17453" y="19932"/>
                </a:lnTo>
                <a:lnTo>
                  <a:pt x="18918" y="19399"/>
                </a:lnTo>
                <a:lnTo>
                  <a:pt x="19895" y="19996"/>
                </a:lnTo>
                <a:lnTo>
                  <a:pt x="20546" y="21347"/>
                </a:lnTo>
                <a:lnTo>
                  <a:pt x="20028" y="23199"/>
                </a:lnTo>
                <a:lnTo>
                  <a:pt x="18730" y="25387"/>
                </a:lnTo>
                <a:lnTo>
                  <a:pt x="16912" y="27798"/>
                </a:lnTo>
                <a:lnTo>
                  <a:pt x="14747" y="30358"/>
                </a:lnTo>
                <a:lnTo>
                  <a:pt x="12352" y="33017"/>
                </a:lnTo>
                <a:lnTo>
                  <a:pt x="9803" y="35742"/>
                </a:lnTo>
                <a:lnTo>
                  <a:pt x="8103" y="38511"/>
                </a:lnTo>
                <a:lnTo>
                  <a:pt x="6970" y="41310"/>
                </a:lnTo>
                <a:lnTo>
                  <a:pt x="6215" y="44129"/>
                </a:lnTo>
                <a:lnTo>
                  <a:pt x="6663" y="46007"/>
                </a:lnTo>
                <a:lnTo>
                  <a:pt x="7915" y="47260"/>
                </a:lnTo>
                <a:lnTo>
                  <a:pt x="9703" y="48095"/>
                </a:lnTo>
                <a:lnTo>
                  <a:pt x="11846" y="48652"/>
                </a:lnTo>
                <a:lnTo>
                  <a:pt x="14228" y="49023"/>
                </a:lnTo>
                <a:lnTo>
                  <a:pt x="16768" y="49270"/>
                </a:lnTo>
                <a:lnTo>
                  <a:pt x="18462" y="48483"/>
                </a:lnTo>
                <a:lnTo>
                  <a:pt x="19590" y="47005"/>
                </a:lnTo>
                <a:lnTo>
                  <a:pt x="20344" y="45068"/>
                </a:lnTo>
                <a:lnTo>
                  <a:pt x="22750" y="41871"/>
                </a:lnTo>
                <a:lnTo>
                  <a:pt x="26260" y="37835"/>
                </a:lnTo>
                <a:lnTo>
                  <a:pt x="36479" y="26771"/>
                </a:lnTo>
                <a:lnTo>
                  <a:pt x="42799" y="20304"/>
                </a:lnTo>
                <a:lnTo>
                  <a:pt x="43436" y="17742"/>
                </a:lnTo>
                <a:lnTo>
                  <a:pt x="42908" y="15081"/>
                </a:lnTo>
                <a:lnTo>
                  <a:pt x="41603" y="12355"/>
                </a:lnTo>
                <a:lnTo>
                  <a:pt x="40733" y="9585"/>
                </a:lnTo>
                <a:lnTo>
                  <a:pt x="40154" y="6786"/>
                </a:lnTo>
                <a:lnTo>
                  <a:pt x="39767" y="3967"/>
                </a:lnTo>
                <a:lnTo>
                  <a:pt x="37604" y="2088"/>
                </a:lnTo>
                <a:lnTo>
                  <a:pt x="34257" y="836"/>
                </a:lnTo>
                <a:lnTo>
                  <a:pt x="30121" y="0"/>
                </a:lnTo>
                <a:lnTo>
                  <a:pt x="27364" y="396"/>
                </a:lnTo>
                <a:lnTo>
                  <a:pt x="25525" y="1613"/>
                </a:lnTo>
                <a:lnTo>
                  <a:pt x="24300" y="3376"/>
                </a:lnTo>
                <a:lnTo>
                  <a:pt x="21578" y="4552"/>
                </a:lnTo>
                <a:lnTo>
                  <a:pt x="17858" y="5335"/>
                </a:lnTo>
                <a:lnTo>
                  <a:pt x="13473" y="5858"/>
                </a:lnTo>
                <a:lnTo>
                  <a:pt x="10550" y="7158"/>
                </a:lnTo>
                <a:lnTo>
                  <a:pt x="8601" y="8978"/>
                </a:lnTo>
                <a:lnTo>
                  <a:pt x="7302" y="11144"/>
                </a:lnTo>
                <a:lnTo>
                  <a:pt x="6436" y="13540"/>
                </a:lnTo>
                <a:lnTo>
                  <a:pt x="5858" y="16090"/>
                </a:lnTo>
                <a:lnTo>
                  <a:pt x="4704" y="2404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797"/>
          <p:cNvSpPr/>
          <p:nvPr/>
        </p:nvSpPr>
        <p:spPr>
          <a:xfrm>
            <a:off x="7666672" y="4089082"/>
            <a:ext cx="72234" cy="59861"/>
          </a:xfrm>
          <a:custGeom>
            <a:avLst/>
            <a:gdLst/>
            <a:ahLst/>
            <a:cxnLst/>
            <a:rect l="0" t="0" r="0" b="0"/>
            <a:pathLst>
              <a:path w="72234" h="59861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2540" y="9325"/>
                </a:lnTo>
                <a:lnTo>
                  <a:pt x="4551" y="11932"/>
                </a:lnTo>
                <a:lnTo>
                  <a:pt x="7796" y="14622"/>
                </a:lnTo>
                <a:lnTo>
                  <a:pt x="11865" y="17368"/>
                </a:lnTo>
                <a:lnTo>
                  <a:pt x="16483" y="20151"/>
                </a:lnTo>
                <a:lnTo>
                  <a:pt x="22419" y="21054"/>
                </a:lnTo>
                <a:lnTo>
                  <a:pt x="29233" y="20703"/>
                </a:lnTo>
                <a:lnTo>
                  <a:pt x="36634" y="19517"/>
                </a:lnTo>
                <a:lnTo>
                  <a:pt x="42521" y="18726"/>
                </a:lnTo>
                <a:lnTo>
                  <a:pt x="47397" y="18199"/>
                </a:lnTo>
                <a:lnTo>
                  <a:pt x="51601" y="17848"/>
                </a:lnTo>
                <a:lnTo>
                  <a:pt x="55355" y="16661"/>
                </a:lnTo>
                <a:lnTo>
                  <a:pt x="58812" y="14917"/>
                </a:lnTo>
                <a:lnTo>
                  <a:pt x="62067" y="12802"/>
                </a:lnTo>
                <a:lnTo>
                  <a:pt x="65191" y="11392"/>
                </a:lnTo>
                <a:lnTo>
                  <a:pt x="68226" y="10453"/>
                </a:lnTo>
                <a:lnTo>
                  <a:pt x="71202" y="9826"/>
                </a:lnTo>
                <a:lnTo>
                  <a:pt x="72233" y="10361"/>
                </a:lnTo>
                <a:lnTo>
                  <a:pt x="71968" y="11670"/>
                </a:lnTo>
                <a:lnTo>
                  <a:pt x="69249" y="16063"/>
                </a:lnTo>
                <a:lnTo>
                  <a:pt x="68073" y="17377"/>
                </a:lnTo>
                <a:lnTo>
                  <a:pt x="64228" y="21376"/>
                </a:lnTo>
                <a:lnTo>
                  <a:pt x="60916" y="23775"/>
                </a:lnTo>
                <a:lnTo>
                  <a:pt x="56803" y="26328"/>
                </a:lnTo>
                <a:lnTo>
                  <a:pt x="52156" y="28982"/>
                </a:lnTo>
                <a:lnTo>
                  <a:pt x="49059" y="31704"/>
                </a:lnTo>
                <a:lnTo>
                  <a:pt x="46993" y="34471"/>
                </a:lnTo>
                <a:lnTo>
                  <a:pt x="45616" y="37268"/>
                </a:lnTo>
                <a:lnTo>
                  <a:pt x="44699" y="40086"/>
                </a:lnTo>
                <a:lnTo>
                  <a:pt x="44087" y="42916"/>
                </a:lnTo>
                <a:lnTo>
                  <a:pt x="43679" y="45756"/>
                </a:lnTo>
                <a:lnTo>
                  <a:pt x="43406" y="48601"/>
                </a:lnTo>
                <a:lnTo>
                  <a:pt x="43225" y="51451"/>
                </a:lnTo>
                <a:lnTo>
                  <a:pt x="43104" y="54303"/>
                </a:lnTo>
                <a:lnTo>
                  <a:pt x="43976" y="56204"/>
                </a:lnTo>
                <a:lnTo>
                  <a:pt x="45510" y="57472"/>
                </a:lnTo>
                <a:lnTo>
                  <a:pt x="47485" y="58317"/>
                </a:lnTo>
                <a:lnTo>
                  <a:pt x="49754" y="58881"/>
                </a:lnTo>
                <a:lnTo>
                  <a:pt x="52219" y="59257"/>
                </a:lnTo>
                <a:lnTo>
                  <a:pt x="58469" y="59860"/>
                </a:lnTo>
                <a:lnTo>
                  <a:pt x="59934" y="58957"/>
                </a:lnTo>
                <a:lnTo>
                  <a:pt x="61864" y="57402"/>
                </a:lnTo>
                <a:lnTo>
                  <a:pt x="67254" y="52614"/>
                </a:lnTo>
                <a:lnTo>
                  <a:pt x="67696" y="49363"/>
                </a:lnTo>
                <a:lnTo>
                  <a:pt x="67991" y="44339"/>
                </a:lnTo>
                <a:lnTo>
                  <a:pt x="68405" y="28695"/>
                </a:lnTo>
                <a:lnTo>
                  <a:pt x="68463" y="24845"/>
                </a:lnTo>
                <a:lnTo>
                  <a:pt x="67550" y="22279"/>
                </a:lnTo>
                <a:lnTo>
                  <a:pt x="65989" y="20567"/>
                </a:lnTo>
                <a:lnTo>
                  <a:pt x="63995" y="19426"/>
                </a:lnTo>
                <a:lnTo>
                  <a:pt x="62666" y="17714"/>
                </a:lnTo>
                <a:lnTo>
                  <a:pt x="61780" y="15619"/>
                </a:lnTo>
                <a:lnTo>
                  <a:pt x="61189" y="13270"/>
                </a:lnTo>
                <a:lnTo>
                  <a:pt x="59843" y="11704"/>
                </a:lnTo>
                <a:lnTo>
                  <a:pt x="57992" y="10661"/>
                </a:lnTo>
                <a:lnTo>
                  <a:pt x="55807" y="9964"/>
                </a:lnTo>
                <a:lnTo>
                  <a:pt x="52445" y="9501"/>
                </a:lnTo>
                <a:lnTo>
                  <a:pt x="48298" y="9191"/>
                </a:lnTo>
                <a:lnTo>
                  <a:pt x="43629" y="8985"/>
                </a:lnTo>
                <a:lnTo>
                  <a:pt x="40516" y="9800"/>
                </a:lnTo>
                <a:lnTo>
                  <a:pt x="38441" y="11296"/>
                </a:lnTo>
                <a:lnTo>
                  <a:pt x="35110" y="15990"/>
                </a:lnTo>
                <a:lnTo>
                  <a:pt x="33884" y="17327"/>
                </a:lnTo>
                <a:lnTo>
                  <a:pt x="29983" y="21354"/>
                </a:lnTo>
                <a:lnTo>
                  <a:pt x="28561" y="23761"/>
                </a:lnTo>
                <a:lnTo>
                  <a:pt x="27613" y="26318"/>
                </a:lnTo>
                <a:lnTo>
                  <a:pt x="26982" y="28975"/>
                </a:lnTo>
                <a:lnTo>
                  <a:pt x="26560" y="31700"/>
                </a:lnTo>
                <a:lnTo>
                  <a:pt x="26280" y="34468"/>
                </a:lnTo>
                <a:lnTo>
                  <a:pt x="25829" y="41205"/>
                </a:lnTo>
                <a:lnTo>
                  <a:pt x="25767" y="44666"/>
                </a:lnTo>
                <a:lnTo>
                  <a:pt x="25750" y="46922"/>
                </a:lnTo>
                <a:lnTo>
                  <a:pt x="26692" y="48427"/>
                </a:lnTo>
                <a:lnTo>
                  <a:pt x="28273" y="49429"/>
                </a:lnTo>
                <a:lnTo>
                  <a:pt x="30278" y="50098"/>
                </a:lnTo>
                <a:lnTo>
                  <a:pt x="32568" y="50544"/>
                </a:lnTo>
                <a:lnTo>
                  <a:pt x="35047" y="50841"/>
                </a:lnTo>
                <a:lnTo>
                  <a:pt x="37653" y="51039"/>
                </a:lnTo>
                <a:lnTo>
                  <a:pt x="40342" y="51171"/>
                </a:lnTo>
                <a:lnTo>
                  <a:pt x="43087" y="51259"/>
                </a:lnTo>
                <a:lnTo>
                  <a:pt x="51435" y="4286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798"/>
          <p:cNvSpPr/>
          <p:nvPr/>
        </p:nvSpPr>
        <p:spPr>
          <a:xfrm>
            <a:off x="7898130" y="3849052"/>
            <a:ext cx="47730" cy="42864"/>
          </a:xfrm>
          <a:custGeom>
            <a:avLst/>
            <a:gdLst/>
            <a:ahLst/>
            <a:cxnLst/>
            <a:rect l="0" t="0" r="0" b="0"/>
            <a:pathLst>
              <a:path w="47730" h="42864">
                <a:moveTo>
                  <a:pt x="42862" y="0"/>
                </a:moveTo>
                <a:lnTo>
                  <a:pt x="30930" y="11932"/>
                </a:lnTo>
                <a:lnTo>
                  <a:pt x="28240" y="13669"/>
                </a:lnTo>
                <a:lnTo>
                  <a:pt x="25494" y="14828"/>
                </a:lnTo>
                <a:lnTo>
                  <a:pt x="22711" y="15600"/>
                </a:lnTo>
                <a:lnTo>
                  <a:pt x="20855" y="17068"/>
                </a:lnTo>
                <a:lnTo>
                  <a:pt x="19618" y="18999"/>
                </a:lnTo>
                <a:lnTo>
                  <a:pt x="18794" y="21238"/>
                </a:lnTo>
                <a:lnTo>
                  <a:pt x="18244" y="23684"/>
                </a:lnTo>
                <a:lnTo>
                  <a:pt x="17878" y="26267"/>
                </a:lnTo>
                <a:lnTo>
                  <a:pt x="17290" y="32705"/>
                </a:lnTo>
                <a:lnTo>
                  <a:pt x="18194" y="34186"/>
                </a:lnTo>
                <a:lnTo>
                  <a:pt x="19749" y="36126"/>
                </a:lnTo>
                <a:lnTo>
                  <a:pt x="21739" y="38371"/>
                </a:lnTo>
                <a:lnTo>
                  <a:pt x="24018" y="39868"/>
                </a:lnTo>
                <a:lnTo>
                  <a:pt x="26490" y="40867"/>
                </a:lnTo>
                <a:lnTo>
                  <a:pt x="29090" y="41532"/>
                </a:lnTo>
                <a:lnTo>
                  <a:pt x="30823" y="41023"/>
                </a:lnTo>
                <a:lnTo>
                  <a:pt x="31978" y="39731"/>
                </a:lnTo>
                <a:lnTo>
                  <a:pt x="32748" y="37918"/>
                </a:lnTo>
                <a:lnTo>
                  <a:pt x="33262" y="35756"/>
                </a:lnTo>
                <a:lnTo>
                  <a:pt x="33606" y="33362"/>
                </a:lnTo>
                <a:lnTo>
                  <a:pt x="33833" y="30814"/>
                </a:lnTo>
                <a:lnTo>
                  <a:pt x="34938" y="29115"/>
                </a:lnTo>
                <a:lnTo>
                  <a:pt x="36627" y="27983"/>
                </a:lnTo>
                <a:lnTo>
                  <a:pt x="38705" y="27228"/>
                </a:lnTo>
                <a:lnTo>
                  <a:pt x="40091" y="25772"/>
                </a:lnTo>
                <a:lnTo>
                  <a:pt x="41015" y="23849"/>
                </a:lnTo>
                <a:lnTo>
                  <a:pt x="41631" y="21614"/>
                </a:lnTo>
                <a:lnTo>
                  <a:pt x="42041" y="19172"/>
                </a:lnTo>
                <a:lnTo>
                  <a:pt x="42315" y="16591"/>
                </a:lnTo>
                <a:lnTo>
                  <a:pt x="42498" y="13918"/>
                </a:lnTo>
                <a:lnTo>
                  <a:pt x="43572" y="11184"/>
                </a:lnTo>
                <a:lnTo>
                  <a:pt x="45240" y="8409"/>
                </a:lnTo>
                <a:lnTo>
                  <a:pt x="47305" y="5606"/>
                </a:lnTo>
                <a:lnTo>
                  <a:pt x="47729" y="4690"/>
                </a:lnTo>
                <a:lnTo>
                  <a:pt x="47059" y="5032"/>
                </a:lnTo>
                <a:lnTo>
                  <a:pt x="45661" y="6212"/>
                </a:lnTo>
                <a:lnTo>
                  <a:pt x="39026" y="12604"/>
                </a:lnTo>
                <a:lnTo>
                  <a:pt x="34590" y="16975"/>
                </a:lnTo>
                <a:lnTo>
                  <a:pt x="30679" y="19889"/>
                </a:lnTo>
                <a:lnTo>
                  <a:pt x="27121" y="21832"/>
                </a:lnTo>
                <a:lnTo>
                  <a:pt x="23796" y="23127"/>
                </a:lnTo>
                <a:lnTo>
                  <a:pt x="21578" y="24943"/>
                </a:lnTo>
                <a:lnTo>
                  <a:pt x="20101" y="27107"/>
                </a:lnTo>
                <a:lnTo>
                  <a:pt x="19115" y="29501"/>
                </a:lnTo>
                <a:lnTo>
                  <a:pt x="18459" y="30145"/>
                </a:lnTo>
                <a:lnTo>
                  <a:pt x="18020" y="29622"/>
                </a:lnTo>
                <a:lnTo>
                  <a:pt x="17317" y="26489"/>
                </a:lnTo>
                <a:lnTo>
                  <a:pt x="19165" y="24327"/>
                </a:lnTo>
                <a:lnTo>
                  <a:pt x="22302" y="20980"/>
                </a:lnTo>
                <a:lnTo>
                  <a:pt x="31921" y="11024"/>
                </a:lnTo>
                <a:lnTo>
                  <a:pt x="31758" y="9254"/>
                </a:lnTo>
                <a:lnTo>
                  <a:pt x="30697" y="7122"/>
                </a:lnTo>
                <a:lnTo>
                  <a:pt x="29038" y="4748"/>
                </a:lnTo>
                <a:lnTo>
                  <a:pt x="26978" y="4118"/>
                </a:lnTo>
                <a:lnTo>
                  <a:pt x="24653" y="4650"/>
                </a:lnTo>
                <a:lnTo>
                  <a:pt x="18628" y="7798"/>
                </a:lnTo>
                <a:lnTo>
                  <a:pt x="17181" y="8056"/>
                </a:lnTo>
                <a:lnTo>
                  <a:pt x="15264" y="8228"/>
                </a:lnTo>
                <a:lnTo>
                  <a:pt x="13033" y="8343"/>
                </a:lnTo>
                <a:lnTo>
                  <a:pt x="11546" y="9372"/>
                </a:lnTo>
                <a:lnTo>
                  <a:pt x="10555" y="11011"/>
                </a:lnTo>
                <a:lnTo>
                  <a:pt x="9894" y="13056"/>
                </a:lnTo>
                <a:lnTo>
                  <a:pt x="8501" y="15371"/>
                </a:lnTo>
                <a:lnTo>
                  <a:pt x="6620" y="17867"/>
                </a:lnTo>
                <a:lnTo>
                  <a:pt x="4413" y="20484"/>
                </a:lnTo>
                <a:lnTo>
                  <a:pt x="2942" y="24134"/>
                </a:lnTo>
                <a:lnTo>
                  <a:pt x="1962" y="28472"/>
                </a:lnTo>
                <a:lnTo>
                  <a:pt x="0" y="4286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799"/>
          <p:cNvSpPr/>
          <p:nvPr/>
        </p:nvSpPr>
        <p:spPr>
          <a:xfrm>
            <a:off x="6055042" y="3257550"/>
            <a:ext cx="2503171" cy="2503171"/>
          </a:xfrm>
          <a:custGeom>
            <a:avLst/>
            <a:gdLst/>
            <a:ahLst/>
            <a:cxnLst/>
            <a:rect l="0" t="0" r="0" b="0"/>
            <a:pathLst>
              <a:path w="2503171" h="2503171">
                <a:moveTo>
                  <a:pt x="0" y="2503170"/>
                </a:moveTo>
                <a:lnTo>
                  <a:pt x="11932" y="2491238"/>
                </a:lnTo>
                <a:lnTo>
                  <a:pt x="70753" y="2445859"/>
                </a:lnTo>
                <a:lnTo>
                  <a:pt x="140109" y="2374282"/>
                </a:lnTo>
                <a:lnTo>
                  <a:pt x="216312" y="2300827"/>
                </a:lnTo>
                <a:lnTo>
                  <a:pt x="282039" y="2226827"/>
                </a:lnTo>
                <a:lnTo>
                  <a:pt x="297753" y="2211758"/>
                </a:lnTo>
                <a:lnTo>
                  <a:pt x="330944" y="2173860"/>
                </a:lnTo>
                <a:lnTo>
                  <a:pt x="408418" y="2110608"/>
                </a:lnTo>
                <a:lnTo>
                  <a:pt x="477791" y="2037714"/>
                </a:lnTo>
                <a:lnTo>
                  <a:pt x="551037" y="1969108"/>
                </a:lnTo>
                <a:lnTo>
                  <a:pt x="702754" y="1817561"/>
                </a:lnTo>
                <a:lnTo>
                  <a:pt x="743243" y="1772828"/>
                </a:lnTo>
                <a:lnTo>
                  <a:pt x="810293" y="1709947"/>
                </a:lnTo>
                <a:lnTo>
                  <a:pt x="828254" y="1687107"/>
                </a:lnTo>
                <a:lnTo>
                  <a:pt x="893776" y="1618910"/>
                </a:lnTo>
                <a:lnTo>
                  <a:pt x="956385" y="1544811"/>
                </a:lnTo>
                <a:lnTo>
                  <a:pt x="970126" y="1526427"/>
                </a:lnTo>
                <a:lnTo>
                  <a:pt x="980760" y="1512801"/>
                </a:lnTo>
                <a:lnTo>
                  <a:pt x="1005648" y="1475551"/>
                </a:lnTo>
                <a:lnTo>
                  <a:pt x="1069655" y="1408537"/>
                </a:lnTo>
                <a:lnTo>
                  <a:pt x="1124640" y="1350370"/>
                </a:lnTo>
                <a:lnTo>
                  <a:pt x="1135157" y="1337400"/>
                </a:lnTo>
                <a:lnTo>
                  <a:pt x="1190387" y="1279437"/>
                </a:lnTo>
                <a:lnTo>
                  <a:pt x="1253603" y="1207271"/>
                </a:lnTo>
                <a:lnTo>
                  <a:pt x="1275360" y="1187655"/>
                </a:lnTo>
                <a:lnTo>
                  <a:pt x="1286917" y="1178404"/>
                </a:lnTo>
                <a:lnTo>
                  <a:pt x="1305262" y="1155893"/>
                </a:lnTo>
                <a:lnTo>
                  <a:pt x="1323078" y="1142336"/>
                </a:lnTo>
                <a:lnTo>
                  <a:pt x="1334575" y="1128621"/>
                </a:lnTo>
                <a:lnTo>
                  <a:pt x="1348670" y="1117150"/>
                </a:lnTo>
                <a:lnTo>
                  <a:pt x="1360255" y="1103061"/>
                </a:lnTo>
                <a:lnTo>
                  <a:pt x="1433100" y="1034213"/>
                </a:lnTo>
                <a:lnTo>
                  <a:pt x="1484275" y="977725"/>
                </a:lnTo>
                <a:lnTo>
                  <a:pt x="1501611" y="963854"/>
                </a:lnTo>
                <a:lnTo>
                  <a:pt x="1514156" y="949056"/>
                </a:lnTo>
                <a:lnTo>
                  <a:pt x="1529515" y="938215"/>
                </a:lnTo>
                <a:lnTo>
                  <a:pt x="1540527" y="931969"/>
                </a:lnTo>
                <a:lnTo>
                  <a:pt x="1549231" y="923478"/>
                </a:lnTo>
                <a:lnTo>
                  <a:pt x="1589689" y="879416"/>
                </a:lnTo>
                <a:lnTo>
                  <a:pt x="1640961" y="837274"/>
                </a:lnTo>
                <a:lnTo>
                  <a:pt x="1648329" y="832502"/>
                </a:lnTo>
                <a:lnTo>
                  <a:pt x="1717275" y="760196"/>
                </a:lnTo>
                <a:lnTo>
                  <a:pt x="1781491" y="684895"/>
                </a:lnTo>
                <a:lnTo>
                  <a:pt x="1784878" y="679482"/>
                </a:lnTo>
                <a:lnTo>
                  <a:pt x="1854470" y="616692"/>
                </a:lnTo>
                <a:lnTo>
                  <a:pt x="1930347" y="550899"/>
                </a:lnTo>
                <a:lnTo>
                  <a:pt x="1958477" y="522639"/>
                </a:lnTo>
                <a:lnTo>
                  <a:pt x="1971524" y="511366"/>
                </a:lnTo>
                <a:lnTo>
                  <a:pt x="2032575" y="444957"/>
                </a:lnTo>
                <a:lnTo>
                  <a:pt x="2044462" y="438106"/>
                </a:lnTo>
                <a:lnTo>
                  <a:pt x="2051632" y="434946"/>
                </a:lnTo>
                <a:lnTo>
                  <a:pt x="2057365" y="430934"/>
                </a:lnTo>
                <a:lnTo>
                  <a:pt x="2124325" y="355837"/>
                </a:lnTo>
                <a:lnTo>
                  <a:pt x="2194759" y="281811"/>
                </a:lnTo>
                <a:lnTo>
                  <a:pt x="2210071" y="262464"/>
                </a:lnTo>
                <a:lnTo>
                  <a:pt x="2273238" y="201302"/>
                </a:lnTo>
                <a:lnTo>
                  <a:pt x="2283821" y="188528"/>
                </a:lnTo>
                <a:lnTo>
                  <a:pt x="2318445" y="157482"/>
                </a:lnTo>
                <a:lnTo>
                  <a:pt x="2340486" y="131857"/>
                </a:lnTo>
                <a:lnTo>
                  <a:pt x="2393469" y="86410"/>
                </a:lnTo>
                <a:lnTo>
                  <a:pt x="2398604" y="83324"/>
                </a:lnTo>
                <a:lnTo>
                  <a:pt x="2406849" y="74815"/>
                </a:lnTo>
                <a:lnTo>
                  <a:pt x="2419903" y="58382"/>
                </a:lnTo>
                <a:lnTo>
                  <a:pt x="2453730" y="34338"/>
                </a:lnTo>
                <a:lnTo>
                  <a:pt x="2465004" y="26691"/>
                </a:lnTo>
                <a:lnTo>
                  <a:pt x="2485511" y="9178"/>
                </a:lnTo>
                <a:lnTo>
                  <a:pt x="250317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800"/>
          <p:cNvSpPr/>
          <p:nvPr/>
        </p:nvSpPr>
        <p:spPr>
          <a:xfrm>
            <a:off x="8369617" y="3166955"/>
            <a:ext cx="282259" cy="433496"/>
          </a:xfrm>
          <a:custGeom>
            <a:avLst/>
            <a:gdLst/>
            <a:ahLst/>
            <a:cxnLst/>
            <a:rect l="0" t="0" r="0" b="0"/>
            <a:pathLst>
              <a:path w="282259" h="433496">
                <a:moveTo>
                  <a:pt x="0" y="13442"/>
                </a:moveTo>
                <a:lnTo>
                  <a:pt x="13653" y="8891"/>
                </a:lnTo>
                <a:lnTo>
                  <a:pt x="20532" y="7551"/>
                </a:lnTo>
                <a:lnTo>
                  <a:pt x="27976" y="6657"/>
                </a:lnTo>
                <a:lnTo>
                  <a:pt x="35795" y="6061"/>
                </a:lnTo>
                <a:lnTo>
                  <a:pt x="43866" y="5664"/>
                </a:lnTo>
                <a:lnTo>
                  <a:pt x="60453" y="5222"/>
                </a:lnTo>
                <a:lnTo>
                  <a:pt x="95130" y="2487"/>
                </a:lnTo>
                <a:lnTo>
                  <a:pt x="117713" y="423"/>
                </a:lnTo>
                <a:lnTo>
                  <a:pt x="135626" y="0"/>
                </a:lnTo>
                <a:lnTo>
                  <a:pt x="150424" y="671"/>
                </a:lnTo>
                <a:lnTo>
                  <a:pt x="163148" y="2071"/>
                </a:lnTo>
                <a:lnTo>
                  <a:pt x="174488" y="3004"/>
                </a:lnTo>
                <a:lnTo>
                  <a:pt x="184905" y="3626"/>
                </a:lnTo>
                <a:lnTo>
                  <a:pt x="208140" y="4501"/>
                </a:lnTo>
                <a:lnTo>
                  <a:pt x="213055" y="4624"/>
                </a:lnTo>
                <a:lnTo>
                  <a:pt x="242727" y="4797"/>
                </a:lnTo>
                <a:lnTo>
                  <a:pt x="251352" y="5774"/>
                </a:lnTo>
                <a:lnTo>
                  <a:pt x="258056" y="7377"/>
                </a:lnTo>
                <a:lnTo>
                  <a:pt x="263478" y="9399"/>
                </a:lnTo>
                <a:lnTo>
                  <a:pt x="272041" y="11645"/>
                </a:lnTo>
                <a:lnTo>
                  <a:pt x="275659" y="12244"/>
                </a:lnTo>
                <a:lnTo>
                  <a:pt x="278069" y="13596"/>
                </a:lnTo>
                <a:lnTo>
                  <a:pt x="279678" y="15450"/>
                </a:lnTo>
                <a:lnTo>
                  <a:pt x="280748" y="17638"/>
                </a:lnTo>
                <a:lnTo>
                  <a:pt x="281940" y="22610"/>
                </a:lnTo>
                <a:lnTo>
                  <a:pt x="282258" y="25269"/>
                </a:lnTo>
                <a:lnTo>
                  <a:pt x="280565" y="31804"/>
                </a:lnTo>
                <a:lnTo>
                  <a:pt x="277531" y="40923"/>
                </a:lnTo>
                <a:lnTo>
                  <a:pt x="273602" y="51766"/>
                </a:lnTo>
                <a:lnTo>
                  <a:pt x="264317" y="70423"/>
                </a:lnTo>
                <a:lnTo>
                  <a:pt x="251459" y="94292"/>
                </a:lnTo>
                <a:lnTo>
                  <a:pt x="188807" y="207895"/>
                </a:lnTo>
                <a:lnTo>
                  <a:pt x="68580" y="4334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801"/>
          <p:cNvSpPr/>
          <p:nvPr/>
        </p:nvSpPr>
        <p:spPr>
          <a:xfrm>
            <a:off x="5660707" y="5795010"/>
            <a:ext cx="325756" cy="265748"/>
          </a:xfrm>
          <a:custGeom>
            <a:avLst/>
            <a:gdLst/>
            <a:ahLst/>
            <a:cxnLst/>
            <a:rect l="0" t="0" r="0" b="0"/>
            <a:pathLst>
              <a:path w="325756" h="265748">
                <a:moveTo>
                  <a:pt x="325755" y="0"/>
                </a:moveTo>
                <a:lnTo>
                  <a:pt x="321205" y="9102"/>
                </a:lnTo>
                <a:lnTo>
                  <a:pt x="317959" y="13688"/>
                </a:lnTo>
                <a:lnTo>
                  <a:pt x="313890" y="18650"/>
                </a:lnTo>
                <a:lnTo>
                  <a:pt x="309272" y="23863"/>
                </a:lnTo>
                <a:lnTo>
                  <a:pt x="304289" y="28291"/>
                </a:lnTo>
                <a:lnTo>
                  <a:pt x="299062" y="32196"/>
                </a:lnTo>
                <a:lnTo>
                  <a:pt x="293672" y="35751"/>
                </a:lnTo>
                <a:lnTo>
                  <a:pt x="289127" y="40027"/>
                </a:lnTo>
                <a:lnTo>
                  <a:pt x="285144" y="44782"/>
                </a:lnTo>
                <a:lnTo>
                  <a:pt x="281536" y="49857"/>
                </a:lnTo>
                <a:lnTo>
                  <a:pt x="274987" y="58036"/>
                </a:lnTo>
                <a:lnTo>
                  <a:pt x="271908" y="61551"/>
                </a:lnTo>
                <a:lnTo>
                  <a:pt x="260865" y="73076"/>
                </a:lnTo>
                <a:lnTo>
                  <a:pt x="253920" y="80149"/>
                </a:lnTo>
                <a:lnTo>
                  <a:pt x="247385" y="85818"/>
                </a:lnTo>
                <a:lnTo>
                  <a:pt x="241123" y="90549"/>
                </a:lnTo>
                <a:lnTo>
                  <a:pt x="235044" y="94656"/>
                </a:lnTo>
                <a:lnTo>
                  <a:pt x="229086" y="98346"/>
                </a:lnTo>
                <a:lnTo>
                  <a:pt x="223209" y="101759"/>
                </a:lnTo>
                <a:lnTo>
                  <a:pt x="217386" y="104987"/>
                </a:lnTo>
                <a:lnTo>
                  <a:pt x="208376" y="111113"/>
                </a:lnTo>
                <a:lnTo>
                  <a:pt x="201197" y="117011"/>
                </a:lnTo>
                <a:lnTo>
                  <a:pt x="194831" y="122808"/>
                </a:lnTo>
                <a:lnTo>
                  <a:pt x="188942" y="126639"/>
                </a:lnTo>
                <a:lnTo>
                  <a:pt x="181206" y="131099"/>
                </a:lnTo>
                <a:lnTo>
                  <a:pt x="172240" y="135977"/>
                </a:lnTo>
                <a:lnTo>
                  <a:pt x="165309" y="140181"/>
                </a:lnTo>
                <a:lnTo>
                  <a:pt x="159736" y="143936"/>
                </a:lnTo>
                <a:lnTo>
                  <a:pt x="150051" y="150649"/>
                </a:lnTo>
                <a:lnTo>
                  <a:pt x="144802" y="153773"/>
                </a:lnTo>
                <a:lnTo>
                  <a:pt x="134841" y="159783"/>
                </a:lnTo>
                <a:lnTo>
                  <a:pt x="127240" y="165630"/>
                </a:lnTo>
                <a:lnTo>
                  <a:pt x="120686" y="171403"/>
                </a:lnTo>
                <a:lnTo>
                  <a:pt x="113646" y="177144"/>
                </a:lnTo>
                <a:lnTo>
                  <a:pt x="104167" y="182870"/>
                </a:lnTo>
                <a:lnTo>
                  <a:pt x="98020" y="185731"/>
                </a:lnTo>
                <a:lnTo>
                  <a:pt x="91064" y="188591"/>
                </a:lnTo>
                <a:lnTo>
                  <a:pt x="83569" y="191449"/>
                </a:lnTo>
                <a:lnTo>
                  <a:pt x="76668" y="195260"/>
                </a:lnTo>
                <a:lnTo>
                  <a:pt x="70162" y="199706"/>
                </a:lnTo>
                <a:lnTo>
                  <a:pt x="63920" y="204575"/>
                </a:lnTo>
                <a:lnTo>
                  <a:pt x="54444" y="209985"/>
                </a:lnTo>
                <a:lnTo>
                  <a:pt x="47057" y="213341"/>
                </a:lnTo>
                <a:lnTo>
                  <a:pt x="37544" y="220586"/>
                </a:lnTo>
                <a:lnTo>
                  <a:pt x="31609" y="225991"/>
                </a:lnTo>
                <a:lnTo>
                  <a:pt x="20716" y="236647"/>
                </a:lnTo>
                <a:lnTo>
                  <a:pt x="0" y="26574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802"/>
          <p:cNvSpPr/>
          <p:nvPr/>
        </p:nvSpPr>
        <p:spPr>
          <a:xfrm>
            <a:off x="5338903" y="5889307"/>
            <a:ext cx="647560" cy="408693"/>
          </a:xfrm>
          <a:custGeom>
            <a:avLst/>
            <a:gdLst/>
            <a:ahLst/>
            <a:cxnLst/>
            <a:rect l="0" t="0" r="0" b="0"/>
            <a:pathLst>
              <a:path w="647560" h="408693">
                <a:moveTo>
                  <a:pt x="47484" y="0"/>
                </a:moveTo>
                <a:lnTo>
                  <a:pt x="42934" y="13653"/>
                </a:lnTo>
                <a:lnTo>
                  <a:pt x="40699" y="25436"/>
                </a:lnTo>
                <a:lnTo>
                  <a:pt x="40103" y="31244"/>
                </a:lnTo>
                <a:lnTo>
                  <a:pt x="27364" y="185771"/>
                </a:lnTo>
                <a:lnTo>
                  <a:pt x="24254" y="237188"/>
                </a:lnTo>
                <a:lnTo>
                  <a:pt x="22473" y="255280"/>
                </a:lnTo>
                <a:lnTo>
                  <a:pt x="20332" y="270199"/>
                </a:lnTo>
                <a:lnTo>
                  <a:pt x="17953" y="283003"/>
                </a:lnTo>
                <a:lnTo>
                  <a:pt x="15414" y="301063"/>
                </a:lnTo>
                <a:lnTo>
                  <a:pt x="10053" y="346531"/>
                </a:lnTo>
                <a:lnTo>
                  <a:pt x="7036" y="375629"/>
                </a:lnTo>
                <a:lnTo>
                  <a:pt x="6231" y="384722"/>
                </a:lnTo>
                <a:lnTo>
                  <a:pt x="2797" y="397365"/>
                </a:lnTo>
                <a:lnTo>
                  <a:pt x="548" y="402070"/>
                </a:lnTo>
                <a:lnTo>
                  <a:pt x="0" y="405207"/>
                </a:lnTo>
                <a:lnTo>
                  <a:pt x="588" y="407298"/>
                </a:lnTo>
                <a:lnTo>
                  <a:pt x="1933" y="408692"/>
                </a:lnTo>
                <a:lnTo>
                  <a:pt x="2829" y="408669"/>
                </a:lnTo>
                <a:lnTo>
                  <a:pt x="3427" y="407701"/>
                </a:lnTo>
                <a:lnTo>
                  <a:pt x="3825" y="406103"/>
                </a:lnTo>
                <a:lnTo>
                  <a:pt x="5995" y="405038"/>
                </a:lnTo>
                <a:lnTo>
                  <a:pt x="20057" y="401634"/>
                </a:lnTo>
                <a:lnTo>
                  <a:pt x="37517" y="394086"/>
                </a:lnTo>
                <a:lnTo>
                  <a:pt x="56080" y="387502"/>
                </a:lnTo>
                <a:lnTo>
                  <a:pt x="109724" y="370026"/>
                </a:lnTo>
                <a:lnTo>
                  <a:pt x="151981" y="357178"/>
                </a:lnTo>
                <a:lnTo>
                  <a:pt x="183463" y="348294"/>
                </a:lnTo>
                <a:lnTo>
                  <a:pt x="210154" y="341170"/>
                </a:lnTo>
                <a:lnTo>
                  <a:pt x="269355" y="327253"/>
                </a:lnTo>
                <a:lnTo>
                  <a:pt x="338784" y="312328"/>
                </a:lnTo>
                <a:lnTo>
                  <a:pt x="369038" y="306135"/>
                </a:lnTo>
                <a:lnTo>
                  <a:pt x="382821" y="304102"/>
                </a:lnTo>
                <a:lnTo>
                  <a:pt x="395820" y="302747"/>
                </a:lnTo>
                <a:lnTo>
                  <a:pt x="408295" y="301844"/>
                </a:lnTo>
                <a:lnTo>
                  <a:pt x="421375" y="300290"/>
                </a:lnTo>
                <a:lnTo>
                  <a:pt x="434857" y="298300"/>
                </a:lnTo>
                <a:lnTo>
                  <a:pt x="448608" y="296022"/>
                </a:lnTo>
                <a:lnTo>
                  <a:pt x="463490" y="294503"/>
                </a:lnTo>
                <a:lnTo>
                  <a:pt x="479126" y="293491"/>
                </a:lnTo>
                <a:lnTo>
                  <a:pt x="509835" y="292366"/>
                </a:lnTo>
                <a:lnTo>
                  <a:pt x="558054" y="291643"/>
                </a:lnTo>
                <a:lnTo>
                  <a:pt x="647559" y="2914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803"/>
          <p:cNvSpPr/>
          <p:nvPr/>
        </p:nvSpPr>
        <p:spPr>
          <a:xfrm>
            <a:off x="4229100" y="3600450"/>
            <a:ext cx="56132" cy="342901"/>
          </a:xfrm>
          <a:custGeom>
            <a:avLst/>
            <a:gdLst/>
            <a:ahLst/>
            <a:cxnLst/>
            <a:rect l="0" t="0" r="0" b="0"/>
            <a:pathLst>
              <a:path w="56132" h="342901">
                <a:moveTo>
                  <a:pt x="0" y="0"/>
                </a:moveTo>
                <a:lnTo>
                  <a:pt x="9102" y="13652"/>
                </a:lnTo>
                <a:lnTo>
                  <a:pt x="11783" y="19579"/>
                </a:lnTo>
                <a:lnTo>
                  <a:pt x="13570" y="25435"/>
                </a:lnTo>
                <a:lnTo>
                  <a:pt x="14761" y="31244"/>
                </a:lnTo>
                <a:lnTo>
                  <a:pt x="16508" y="37022"/>
                </a:lnTo>
                <a:lnTo>
                  <a:pt x="18625" y="42778"/>
                </a:lnTo>
                <a:lnTo>
                  <a:pt x="20989" y="48521"/>
                </a:lnTo>
                <a:lnTo>
                  <a:pt x="22565" y="54255"/>
                </a:lnTo>
                <a:lnTo>
                  <a:pt x="23616" y="59982"/>
                </a:lnTo>
                <a:lnTo>
                  <a:pt x="24316" y="65706"/>
                </a:lnTo>
                <a:lnTo>
                  <a:pt x="25736" y="71426"/>
                </a:lnTo>
                <a:lnTo>
                  <a:pt x="27635" y="77145"/>
                </a:lnTo>
                <a:lnTo>
                  <a:pt x="29853" y="82862"/>
                </a:lnTo>
                <a:lnTo>
                  <a:pt x="31332" y="88579"/>
                </a:lnTo>
                <a:lnTo>
                  <a:pt x="32318" y="94295"/>
                </a:lnTo>
                <a:lnTo>
                  <a:pt x="32975" y="100011"/>
                </a:lnTo>
                <a:lnTo>
                  <a:pt x="33413" y="105726"/>
                </a:lnTo>
                <a:lnTo>
                  <a:pt x="33705" y="111442"/>
                </a:lnTo>
                <a:lnTo>
                  <a:pt x="33900" y="117157"/>
                </a:lnTo>
                <a:lnTo>
                  <a:pt x="34982" y="123824"/>
                </a:lnTo>
                <a:lnTo>
                  <a:pt x="36657" y="131127"/>
                </a:lnTo>
                <a:lnTo>
                  <a:pt x="38725" y="138853"/>
                </a:lnTo>
                <a:lnTo>
                  <a:pt x="40104" y="148766"/>
                </a:lnTo>
                <a:lnTo>
                  <a:pt x="41023" y="160137"/>
                </a:lnTo>
                <a:lnTo>
                  <a:pt x="42045" y="183567"/>
                </a:lnTo>
                <a:lnTo>
                  <a:pt x="42499" y="203505"/>
                </a:lnTo>
                <a:lnTo>
                  <a:pt x="43572" y="214727"/>
                </a:lnTo>
                <a:lnTo>
                  <a:pt x="45241" y="226971"/>
                </a:lnTo>
                <a:lnTo>
                  <a:pt x="47305" y="239896"/>
                </a:lnTo>
                <a:lnTo>
                  <a:pt x="48682" y="250418"/>
                </a:lnTo>
                <a:lnTo>
                  <a:pt x="49600" y="259338"/>
                </a:lnTo>
                <a:lnTo>
                  <a:pt x="50211" y="267190"/>
                </a:lnTo>
                <a:lnTo>
                  <a:pt x="51572" y="274329"/>
                </a:lnTo>
                <a:lnTo>
                  <a:pt x="53431" y="280993"/>
                </a:lnTo>
                <a:lnTo>
                  <a:pt x="55623" y="287341"/>
                </a:lnTo>
                <a:lnTo>
                  <a:pt x="56131" y="293478"/>
                </a:lnTo>
                <a:lnTo>
                  <a:pt x="55519" y="299475"/>
                </a:lnTo>
                <a:lnTo>
                  <a:pt x="54157" y="305377"/>
                </a:lnTo>
                <a:lnTo>
                  <a:pt x="53249" y="311217"/>
                </a:lnTo>
                <a:lnTo>
                  <a:pt x="52645" y="317015"/>
                </a:lnTo>
                <a:lnTo>
                  <a:pt x="51972" y="327586"/>
                </a:lnTo>
                <a:lnTo>
                  <a:pt x="51434" y="3429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804"/>
          <p:cNvSpPr/>
          <p:nvPr/>
        </p:nvSpPr>
        <p:spPr>
          <a:xfrm>
            <a:off x="4340542" y="3789045"/>
            <a:ext cx="128588" cy="214313"/>
          </a:xfrm>
          <a:custGeom>
            <a:avLst/>
            <a:gdLst/>
            <a:ahLst/>
            <a:cxnLst/>
            <a:rect l="0" t="0" r="0" b="0"/>
            <a:pathLst>
              <a:path w="128588" h="214313">
                <a:moveTo>
                  <a:pt x="128587" y="0"/>
                </a:moveTo>
                <a:lnTo>
                  <a:pt x="128587" y="26693"/>
                </a:lnTo>
                <a:lnTo>
                  <a:pt x="125730" y="33988"/>
                </a:lnTo>
                <a:lnTo>
                  <a:pt x="120968" y="43614"/>
                </a:lnTo>
                <a:lnTo>
                  <a:pt x="109008" y="66056"/>
                </a:lnTo>
                <a:lnTo>
                  <a:pt x="97343" y="88731"/>
                </a:lnTo>
                <a:lnTo>
                  <a:pt x="92518" y="99159"/>
                </a:lnTo>
                <a:lnTo>
                  <a:pt x="88349" y="108968"/>
                </a:lnTo>
                <a:lnTo>
                  <a:pt x="84617" y="118365"/>
                </a:lnTo>
                <a:lnTo>
                  <a:pt x="80224" y="126535"/>
                </a:lnTo>
                <a:lnTo>
                  <a:pt x="75390" y="133886"/>
                </a:lnTo>
                <a:lnTo>
                  <a:pt x="70262" y="140693"/>
                </a:lnTo>
                <a:lnTo>
                  <a:pt x="59485" y="155875"/>
                </a:lnTo>
                <a:lnTo>
                  <a:pt x="53944" y="163924"/>
                </a:lnTo>
                <a:lnTo>
                  <a:pt x="48345" y="170243"/>
                </a:lnTo>
                <a:lnTo>
                  <a:pt x="0" y="21431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805"/>
          <p:cNvSpPr/>
          <p:nvPr/>
        </p:nvSpPr>
        <p:spPr>
          <a:xfrm>
            <a:off x="4494847" y="3562341"/>
            <a:ext cx="394336" cy="321002"/>
          </a:xfrm>
          <a:custGeom>
            <a:avLst/>
            <a:gdLst/>
            <a:ahLst/>
            <a:cxnLst/>
            <a:rect l="0" t="0" r="0" b="0"/>
            <a:pathLst>
              <a:path w="394336" h="321002">
                <a:moveTo>
                  <a:pt x="0" y="38109"/>
                </a:moveTo>
                <a:lnTo>
                  <a:pt x="9102" y="33558"/>
                </a:lnTo>
                <a:lnTo>
                  <a:pt x="19313" y="26177"/>
                </a:lnTo>
                <a:lnTo>
                  <a:pt x="27951" y="20741"/>
                </a:lnTo>
                <a:lnTo>
                  <a:pt x="32921" y="17957"/>
                </a:lnTo>
                <a:lnTo>
                  <a:pt x="41950" y="15149"/>
                </a:lnTo>
                <a:lnTo>
                  <a:pt x="53684" y="12325"/>
                </a:lnTo>
                <a:lnTo>
                  <a:pt x="67222" y="9490"/>
                </a:lnTo>
                <a:lnTo>
                  <a:pt x="77199" y="6647"/>
                </a:lnTo>
                <a:lnTo>
                  <a:pt x="84804" y="3799"/>
                </a:lnTo>
                <a:lnTo>
                  <a:pt x="90826" y="948"/>
                </a:lnTo>
                <a:lnTo>
                  <a:pt x="96745" y="0"/>
                </a:lnTo>
                <a:lnTo>
                  <a:pt x="108403" y="1487"/>
                </a:lnTo>
                <a:lnTo>
                  <a:pt x="116083" y="2264"/>
                </a:lnTo>
                <a:lnTo>
                  <a:pt x="125014" y="2782"/>
                </a:lnTo>
                <a:lnTo>
                  <a:pt x="143192" y="3358"/>
                </a:lnTo>
                <a:lnTo>
                  <a:pt x="157620" y="3614"/>
                </a:lnTo>
                <a:lnTo>
                  <a:pt x="167945" y="5587"/>
                </a:lnTo>
                <a:lnTo>
                  <a:pt x="180543" y="8808"/>
                </a:lnTo>
                <a:lnTo>
                  <a:pt x="194658" y="12860"/>
                </a:lnTo>
                <a:lnTo>
                  <a:pt x="205972" y="15561"/>
                </a:lnTo>
                <a:lnTo>
                  <a:pt x="215420" y="17362"/>
                </a:lnTo>
                <a:lnTo>
                  <a:pt x="223623" y="18562"/>
                </a:lnTo>
                <a:lnTo>
                  <a:pt x="233854" y="21268"/>
                </a:lnTo>
                <a:lnTo>
                  <a:pt x="245438" y="24976"/>
                </a:lnTo>
                <a:lnTo>
                  <a:pt x="257922" y="29354"/>
                </a:lnTo>
                <a:lnTo>
                  <a:pt x="267198" y="33225"/>
                </a:lnTo>
                <a:lnTo>
                  <a:pt x="274335" y="36757"/>
                </a:lnTo>
                <a:lnTo>
                  <a:pt x="284804" y="42271"/>
                </a:lnTo>
                <a:lnTo>
                  <a:pt x="296053" y="46327"/>
                </a:lnTo>
                <a:lnTo>
                  <a:pt x="306768" y="53890"/>
                </a:lnTo>
                <a:lnTo>
                  <a:pt x="317166" y="59400"/>
                </a:lnTo>
                <a:lnTo>
                  <a:pt x="323210" y="62515"/>
                </a:lnTo>
                <a:lnTo>
                  <a:pt x="332912" y="71092"/>
                </a:lnTo>
                <a:lnTo>
                  <a:pt x="336239" y="79438"/>
                </a:lnTo>
                <a:lnTo>
                  <a:pt x="338459" y="85664"/>
                </a:lnTo>
                <a:lnTo>
                  <a:pt x="340926" y="95122"/>
                </a:lnTo>
                <a:lnTo>
                  <a:pt x="342022" y="102500"/>
                </a:lnTo>
                <a:lnTo>
                  <a:pt x="342640" y="112009"/>
                </a:lnTo>
                <a:lnTo>
                  <a:pt x="342785" y="117944"/>
                </a:lnTo>
                <a:lnTo>
                  <a:pt x="341871" y="122764"/>
                </a:lnTo>
                <a:lnTo>
                  <a:pt x="340309" y="128836"/>
                </a:lnTo>
                <a:lnTo>
                  <a:pt x="338315" y="135741"/>
                </a:lnTo>
                <a:lnTo>
                  <a:pt x="333560" y="151033"/>
                </a:lnTo>
                <a:lnTo>
                  <a:pt x="322746" y="184134"/>
                </a:lnTo>
                <a:lnTo>
                  <a:pt x="319939" y="191656"/>
                </a:lnTo>
                <a:lnTo>
                  <a:pt x="317115" y="198576"/>
                </a:lnTo>
                <a:lnTo>
                  <a:pt x="314280" y="205094"/>
                </a:lnTo>
                <a:lnTo>
                  <a:pt x="310485" y="210393"/>
                </a:lnTo>
                <a:lnTo>
                  <a:pt x="301188" y="218819"/>
                </a:lnTo>
                <a:lnTo>
                  <a:pt x="276143" y="238020"/>
                </a:lnTo>
                <a:lnTo>
                  <a:pt x="257985" y="251101"/>
                </a:lnTo>
                <a:lnTo>
                  <a:pt x="249142" y="257256"/>
                </a:lnTo>
                <a:lnTo>
                  <a:pt x="240390" y="262312"/>
                </a:lnTo>
                <a:lnTo>
                  <a:pt x="231698" y="266635"/>
                </a:lnTo>
                <a:lnTo>
                  <a:pt x="223045" y="270470"/>
                </a:lnTo>
                <a:lnTo>
                  <a:pt x="212514" y="275883"/>
                </a:lnTo>
                <a:lnTo>
                  <a:pt x="200731" y="282350"/>
                </a:lnTo>
                <a:lnTo>
                  <a:pt x="188113" y="289519"/>
                </a:lnTo>
                <a:lnTo>
                  <a:pt x="175891" y="295250"/>
                </a:lnTo>
                <a:lnTo>
                  <a:pt x="163933" y="300024"/>
                </a:lnTo>
                <a:lnTo>
                  <a:pt x="152151" y="304159"/>
                </a:lnTo>
                <a:lnTo>
                  <a:pt x="142392" y="307868"/>
                </a:lnTo>
                <a:lnTo>
                  <a:pt x="133980" y="311293"/>
                </a:lnTo>
                <a:lnTo>
                  <a:pt x="122412" y="316686"/>
                </a:lnTo>
                <a:lnTo>
                  <a:pt x="120661" y="318125"/>
                </a:lnTo>
                <a:lnTo>
                  <a:pt x="120446" y="319084"/>
                </a:lnTo>
                <a:lnTo>
                  <a:pt x="121254" y="319723"/>
                </a:lnTo>
                <a:lnTo>
                  <a:pt x="124694" y="320433"/>
                </a:lnTo>
                <a:lnTo>
                  <a:pt x="136536" y="320833"/>
                </a:lnTo>
                <a:lnTo>
                  <a:pt x="286825" y="321001"/>
                </a:lnTo>
                <a:lnTo>
                  <a:pt x="301707" y="320048"/>
                </a:lnTo>
                <a:lnTo>
                  <a:pt x="362562" y="314216"/>
                </a:lnTo>
                <a:lnTo>
                  <a:pt x="394335" y="31242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806"/>
          <p:cNvSpPr/>
          <p:nvPr/>
        </p:nvSpPr>
        <p:spPr>
          <a:xfrm>
            <a:off x="4460557" y="3711892"/>
            <a:ext cx="111444" cy="17146"/>
          </a:xfrm>
          <a:custGeom>
            <a:avLst/>
            <a:gdLst/>
            <a:ahLst/>
            <a:cxnLst/>
            <a:rect l="0" t="0" r="0" b="0"/>
            <a:pathLst>
              <a:path w="111444" h="17146">
                <a:moveTo>
                  <a:pt x="111443" y="0"/>
                </a:moveTo>
                <a:lnTo>
                  <a:pt x="102341" y="4551"/>
                </a:lnTo>
                <a:lnTo>
                  <a:pt x="94897" y="5891"/>
                </a:lnTo>
                <a:lnTo>
                  <a:pt x="85172" y="6785"/>
                </a:lnTo>
                <a:lnTo>
                  <a:pt x="73927" y="7381"/>
                </a:lnTo>
                <a:lnTo>
                  <a:pt x="63572" y="8731"/>
                </a:lnTo>
                <a:lnTo>
                  <a:pt x="53812" y="10583"/>
                </a:lnTo>
                <a:lnTo>
                  <a:pt x="0" y="171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807"/>
          <p:cNvSpPr/>
          <p:nvPr/>
        </p:nvSpPr>
        <p:spPr>
          <a:xfrm>
            <a:off x="3972633" y="3506152"/>
            <a:ext cx="205033" cy="531496"/>
          </a:xfrm>
          <a:custGeom>
            <a:avLst/>
            <a:gdLst/>
            <a:ahLst/>
            <a:cxnLst/>
            <a:rect l="0" t="0" r="0" b="0"/>
            <a:pathLst>
              <a:path w="205033" h="531496">
                <a:moveTo>
                  <a:pt x="102162" y="0"/>
                </a:moveTo>
                <a:lnTo>
                  <a:pt x="97611" y="13652"/>
                </a:lnTo>
                <a:lnTo>
                  <a:pt x="92837" y="22895"/>
                </a:lnTo>
                <a:lnTo>
                  <a:pt x="87540" y="31131"/>
                </a:lnTo>
                <a:lnTo>
                  <a:pt x="82010" y="41141"/>
                </a:lnTo>
                <a:lnTo>
                  <a:pt x="78250" y="45525"/>
                </a:lnTo>
                <a:lnTo>
                  <a:pt x="73838" y="49400"/>
                </a:lnTo>
                <a:lnTo>
                  <a:pt x="68992" y="52936"/>
                </a:lnTo>
                <a:lnTo>
                  <a:pt x="61951" y="62913"/>
                </a:lnTo>
                <a:lnTo>
                  <a:pt x="53447" y="77185"/>
                </a:lnTo>
                <a:lnTo>
                  <a:pt x="43967" y="94319"/>
                </a:lnTo>
                <a:lnTo>
                  <a:pt x="35743" y="110504"/>
                </a:lnTo>
                <a:lnTo>
                  <a:pt x="28355" y="126057"/>
                </a:lnTo>
                <a:lnTo>
                  <a:pt x="21525" y="141188"/>
                </a:lnTo>
                <a:lnTo>
                  <a:pt x="16018" y="155085"/>
                </a:lnTo>
                <a:lnTo>
                  <a:pt x="11395" y="168160"/>
                </a:lnTo>
                <a:lnTo>
                  <a:pt x="7361" y="180687"/>
                </a:lnTo>
                <a:lnTo>
                  <a:pt x="4671" y="194753"/>
                </a:lnTo>
                <a:lnTo>
                  <a:pt x="2878" y="209845"/>
                </a:lnTo>
                <a:lnTo>
                  <a:pt x="1682" y="225622"/>
                </a:lnTo>
                <a:lnTo>
                  <a:pt x="885" y="239950"/>
                </a:lnTo>
                <a:lnTo>
                  <a:pt x="0" y="266029"/>
                </a:lnTo>
                <a:lnTo>
                  <a:pt x="716" y="277365"/>
                </a:lnTo>
                <a:lnTo>
                  <a:pt x="2146" y="287780"/>
                </a:lnTo>
                <a:lnTo>
                  <a:pt x="4052" y="297581"/>
                </a:lnTo>
                <a:lnTo>
                  <a:pt x="8710" y="318631"/>
                </a:lnTo>
                <a:lnTo>
                  <a:pt x="11285" y="329578"/>
                </a:lnTo>
                <a:lnTo>
                  <a:pt x="13955" y="339734"/>
                </a:lnTo>
                <a:lnTo>
                  <a:pt x="19461" y="358638"/>
                </a:lnTo>
                <a:lnTo>
                  <a:pt x="23215" y="368632"/>
                </a:lnTo>
                <a:lnTo>
                  <a:pt x="27623" y="379105"/>
                </a:lnTo>
                <a:lnTo>
                  <a:pt x="32467" y="389897"/>
                </a:lnTo>
                <a:lnTo>
                  <a:pt x="37601" y="399949"/>
                </a:lnTo>
                <a:lnTo>
                  <a:pt x="42929" y="409507"/>
                </a:lnTo>
                <a:lnTo>
                  <a:pt x="48385" y="418737"/>
                </a:lnTo>
                <a:lnTo>
                  <a:pt x="54881" y="426796"/>
                </a:lnTo>
                <a:lnTo>
                  <a:pt x="62068" y="434073"/>
                </a:lnTo>
                <a:lnTo>
                  <a:pt x="69718" y="440829"/>
                </a:lnTo>
                <a:lnTo>
                  <a:pt x="76722" y="448191"/>
                </a:lnTo>
                <a:lnTo>
                  <a:pt x="83297" y="455957"/>
                </a:lnTo>
                <a:lnTo>
                  <a:pt x="89585" y="463991"/>
                </a:lnTo>
                <a:lnTo>
                  <a:pt x="97587" y="471253"/>
                </a:lnTo>
                <a:lnTo>
                  <a:pt x="106732" y="477998"/>
                </a:lnTo>
                <a:lnTo>
                  <a:pt x="144233" y="502513"/>
                </a:lnTo>
                <a:lnTo>
                  <a:pt x="154975" y="508364"/>
                </a:lnTo>
                <a:lnTo>
                  <a:pt x="166898" y="514169"/>
                </a:lnTo>
                <a:lnTo>
                  <a:pt x="205032" y="53149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808"/>
          <p:cNvSpPr/>
          <p:nvPr/>
        </p:nvSpPr>
        <p:spPr>
          <a:xfrm>
            <a:off x="4794884" y="3447336"/>
            <a:ext cx="255438" cy="633175"/>
          </a:xfrm>
          <a:custGeom>
            <a:avLst/>
            <a:gdLst/>
            <a:ahLst/>
            <a:cxnLst/>
            <a:rect l="0" t="0" r="0" b="0"/>
            <a:pathLst>
              <a:path w="255438" h="633175">
                <a:moveTo>
                  <a:pt x="25718" y="7381"/>
                </a:moveTo>
                <a:lnTo>
                  <a:pt x="25718" y="2830"/>
                </a:lnTo>
                <a:lnTo>
                  <a:pt x="26671" y="1489"/>
                </a:lnTo>
                <a:lnTo>
                  <a:pt x="28258" y="596"/>
                </a:lnTo>
                <a:lnTo>
                  <a:pt x="30269" y="0"/>
                </a:lnTo>
                <a:lnTo>
                  <a:pt x="34467" y="3413"/>
                </a:lnTo>
                <a:lnTo>
                  <a:pt x="40123" y="9498"/>
                </a:lnTo>
                <a:lnTo>
                  <a:pt x="46752" y="17365"/>
                </a:lnTo>
                <a:lnTo>
                  <a:pt x="54980" y="24514"/>
                </a:lnTo>
                <a:lnTo>
                  <a:pt x="64276" y="31186"/>
                </a:lnTo>
                <a:lnTo>
                  <a:pt x="74284" y="37538"/>
                </a:lnTo>
                <a:lnTo>
                  <a:pt x="82860" y="43678"/>
                </a:lnTo>
                <a:lnTo>
                  <a:pt x="90483" y="49677"/>
                </a:lnTo>
                <a:lnTo>
                  <a:pt x="106890" y="63327"/>
                </a:lnTo>
                <a:lnTo>
                  <a:pt x="130057" y="82093"/>
                </a:lnTo>
                <a:lnTo>
                  <a:pt x="140997" y="90527"/>
                </a:lnTo>
                <a:lnTo>
                  <a:pt x="151148" y="98054"/>
                </a:lnTo>
                <a:lnTo>
                  <a:pt x="160773" y="104977"/>
                </a:lnTo>
                <a:lnTo>
                  <a:pt x="169095" y="111498"/>
                </a:lnTo>
                <a:lnTo>
                  <a:pt x="176548" y="117750"/>
                </a:lnTo>
                <a:lnTo>
                  <a:pt x="183421" y="123823"/>
                </a:lnTo>
                <a:lnTo>
                  <a:pt x="189909" y="130729"/>
                </a:lnTo>
                <a:lnTo>
                  <a:pt x="196138" y="138190"/>
                </a:lnTo>
                <a:lnTo>
                  <a:pt x="202197" y="146022"/>
                </a:lnTo>
                <a:lnTo>
                  <a:pt x="208140" y="154101"/>
                </a:lnTo>
                <a:lnTo>
                  <a:pt x="219825" y="170698"/>
                </a:lnTo>
                <a:lnTo>
                  <a:pt x="224655" y="179124"/>
                </a:lnTo>
                <a:lnTo>
                  <a:pt x="232562" y="196106"/>
                </a:lnTo>
                <a:lnTo>
                  <a:pt x="239251" y="215719"/>
                </a:lnTo>
                <a:lnTo>
                  <a:pt x="242368" y="226283"/>
                </a:lnTo>
                <a:lnTo>
                  <a:pt x="245399" y="239993"/>
                </a:lnTo>
                <a:lnTo>
                  <a:pt x="248372" y="255801"/>
                </a:lnTo>
                <a:lnTo>
                  <a:pt x="251306" y="273007"/>
                </a:lnTo>
                <a:lnTo>
                  <a:pt x="253263" y="288287"/>
                </a:lnTo>
                <a:lnTo>
                  <a:pt x="254567" y="302284"/>
                </a:lnTo>
                <a:lnTo>
                  <a:pt x="255437" y="315426"/>
                </a:lnTo>
                <a:lnTo>
                  <a:pt x="255064" y="327997"/>
                </a:lnTo>
                <a:lnTo>
                  <a:pt x="253863" y="340187"/>
                </a:lnTo>
                <a:lnTo>
                  <a:pt x="252110" y="352124"/>
                </a:lnTo>
                <a:lnTo>
                  <a:pt x="249036" y="363892"/>
                </a:lnTo>
                <a:lnTo>
                  <a:pt x="245082" y="375548"/>
                </a:lnTo>
                <a:lnTo>
                  <a:pt x="240540" y="387128"/>
                </a:lnTo>
                <a:lnTo>
                  <a:pt x="232750" y="401516"/>
                </a:lnTo>
                <a:lnTo>
                  <a:pt x="222794" y="417775"/>
                </a:lnTo>
                <a:lnTo>
                  <a:pt x="211395" y="435282"/>
                </a:lnTo>
                <a:lnTo>
                  <a:pt x="200938" y="449811"/>
                </a:lnTo>
                <a:lnTo>
                  <a:pt x="191108" y="462354"/>
                </a:lnTo>
                <a:lnTo>
                  <a:pt x="181698" y="473574"/>
                </a:lnTo>
                <a:lnTo>
                  <a:pt x="163623" y="496200"/>
                </a:lnTo>
                <a:lnTo>
                  <a:pt x="154802" y="507568"/>
                </a:lnTo>
                <a:lnTo>
                  <a:pt x="142254" y="519909"/>
                </a:lnTo>
                <a:lnTo>
                  <a:pt x="127221" y="532899"/>
                </a:lnTo>
                <a:lnTo>
                  <a:pt x="45540" y="599225"/>
                </a:lnTo>
                <a:lnTo>
                  <a:pt x="33218" y="608636"/>
                </a:lnTo>
                <a:lnTo>
                  <a:pt x="0" y="63317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809"/>
          <p:cNvSpPr/>
          <p:nvPr/>
        </p:nvSpPr>
        <p:spPr>
          <a:xfrm>
            <a:off x="3500437" y="4495795"/>
            <a:ext cx="317184" cy="13341"/>
          </a:xfrm>
          <a:custGeom>
            <a:avLst/>
            <a:gdLst/>
            <a:ahLst/>
            <a:cxnLst/>
            <a:rect l="0" t="0" r="0" b="0"/>
            <a:pathLst>
              <a:path w="317184" h="13341">
                <a:moveTo>
                  <a:pt x="0" y="13340"/>
                </a:moveTo>
                <a:lnTo>
                  <a:pt x="4551" y="8789"/>
                </a:lnTo>
                <a:lnTo>
                  <a:pt x="7796" y="7448"/>
                </a:lnTo>
                <a:lnTo>
                  <a:pt x="11865" y="6554"/>
                </a:lnTo>
                <a:lnTo>
                  <a:pt x="16483" y="5958"/>
                </a:lnTo>
                <a:lnTo>
                  <a:pt x="28133" y="6514"/>
                </a:lnTo>
                <a:lnTo>
                  <a:pt x="63939" y="9671"/>
                </a:lnTo>
                <a:lnTo>
                  <a:pt x="78821" y="9941"/>
                </a:lnTo>
                <a:lnTo>
                  <a:pt x="90648" y="9169"/>
                </a:lnTo>
                <a:lnTo>
                  <a:pt x="100437" y="7702"/>
                </a:lnTo>
                <a:lnTo>
                  <a:pt x="120297" y="6723"/>
                </a:lnTo>
                <a:lnTo>
                  <a:pt x="177925" y="5637"/>
                </a:lnTo>
                <a:lnTo>
                  <a:pt x="200532" y="4395"/>
                </a:lnTo>
                <a:lnTo>
                  <a:pt x="217508" y="2614"/>
                </a:lnTo>
                <a:lnTo>
                  <a:pt x="230730" y="474"/>
                </a:lnTo>
                <a:lnTo>
                  <a:pt x="240498" y="0"/>
                </a:lnTo>
                <a:lnTo>
                  <a:pt x="247962" y="637"/>
                </a:lnTo>
                <a:lnTo>
                  <a:pt x="253891" y="2013"/>
                </a:lnTo>
                <a:lnTo>
                  <a:pt x="284988" y="8502"/>
                </a:lnTo>
                <a:lnTo>
                  <a:pt x="293815" y="10114"/>
                </a:lnTo>
                <a:lnTo>
                  <a:pt x="300652" y="11189"/>
                </a:lnTo>
                <a:lnTo>
                  <a:pt x="317183" y="133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810"/>
          <p:cNvSpPr/>
          <p:nvPr/>
        </p:nvSpPr>
        <p:spPr>
          <a:xfrm>
            <a:off x="3604915" y="4286289"/>
            <a:ext cx="658476" cy="385657"/>
          </a:xfrm>
          <a:custGeom>
            <a:avLst/>
            <a:gdLst/>
            <a:ahLst/>
            <a:cxnLst/>
            <a:rect l="0" t="0" r="0" b="0"/>
            <a:pathLst>
              <a:path w="658476" h="385657">
                <a:moveTo>
                  <a:pt x="238422" y="137121"/>
                </a:moveTo>
                <a:lnTo>
                  <a:pt x="217432" y="116131"/>
                </a:lnTo>
                <a:lnTo>
                  <a:pt x="215856" y="113603"/>
                </a:lnTo>
                <a:lnTo>
                  <a:pt x="214105" y="108253"/>
                </a:lnTo>
                <a:lnTo>
                  <a:pt x="212981" y="97058"/>
                </a:lnTo>
                <a:lnTo>
                  <a:pt x="212787" y="87573"/>
                </a:lnTo>
                <a:lnTo>
                  <a:pt x="212741" y="78270"/>
                </a:lnTo>
                <a:lnTo>
                  <a:pt x="214634" y="72169"/>
                </a:lnTo>
                <a:lnTo>
                  <a:pt x="217801" y="65244"/>
                </a:lnTo>
                <a:lnTo>
                  <a:pt x="221817" y="57771"/>
                </a:lnTo>
                <a:lnTo>
                  <a:pt x="226399" y="50883"/>
                </a:lnTo>
                <a:lnTo>
                  <a:pt x="231360" y="44386"/>
                </a:lnTo>
                <a:lnTo>
                  <a:pt x="236571" y="38150"/>
                </a:lnTo>
                <a:lnTo>
                  <a:pt x="247442" y="26141"/>
                </a:lnTo>
                <a:lnTo>
                  <a:pt x="253008" y="20272"/>
                </a:lnTo>
                <a:lnTo>
                  <a:pt x="258623" y="16359"/>
                </a:lnTo>
                <a:lnTo>
                  <a:pt x="269943" y="12011"/>
                </a:lnTo>
                <a:lnTo>
                  <a:pt x="286404" y="7539"/>
                </a:lnTo>
                <a:lnTo>
                  <a:pt x="304514" y="3329"/>
                </a:lnTo>
                <a:lnTo>
                  <a:pt x="318914" y="1458"/>
                </a:lnTo>
                <a:lnTo>
                  <a:pt x="336744" y="626"/>
                </a:lnTo>
                <a:lnTo>
                  <a:pt x="370133" y="92"/>
                </a:lnTo>
                <a:lnTo>
                  <a:pt x="389102" y="0"/>
                </a:lnTo>
                <a:lnTo>
                  <a:pt x="394120" y="939"/>
                </a:lnTo>
                <a:lnTo>
                  <a:pt x="411558" y="9291"/>
                </a:lnTo>
                <a:lnTo>
                  <a:pt x="421099" y="14585"/>
                </a:lnTo>
                <a:lnTo>
                  <a:pt x="437525" y="25745"/>
                </a:lnTo>
                <a:lnTo>
                  <a:pt x="442595" y="28580"/>
                </a:lnTo>
                <a:lnTo>
                  <a:pt x="446927" y="33327"/>
                </a:lnTo>
                <a:lnTo>
                  <a:pt x="450768" y="39350"/>
                </a:lnTo>
                <a:lnTo>
                  <a:pt x="468327" y="74099"/>
                </a:lnTo>
                <a:lnTo>
                  <a:pt x="471702" y="82724"/>
                </a:lnTo>
                <a:lnTo>
                  <a:pt x="473952" y="90378"/>
                </a:lnTo>
                <a:lnTo>
                  <a:pt x="475452" y="97387"/>
                </a:lnTo>
                <a:lnTo>
                  <a:pt x="476452" y="103964"/>
                </a:lnTo>
                <a:lnTo>
                  <a:pt x="477119" y="110253"/>
                </a:lnTo>
                <a:lnTo>
                  <a:pt x="477563" y="116352"/>
                </a:lnTo>
                <a:lnTo>
                  <a:pt x="478057" y="128207"/>
                </a:lnTo>
                <a:lnTo>
                  <a:pt x="478335" y="145592"/>
                </a:lnTo>
                <a:lnTo>
                  <a:pt x="478374" y="151341"/>
                </a:lnTo>
                <a:lnTo>
                  <a:pt x="476495" y="161841"/>
                </a:lnTo>
                <a:lnTo>
                  <a:pt x="473338" y="175508"/>
                </a:lnTo>
                <a:lnTo>
                  <a:pt x="469327" y="191287"/>
                </a:lnTo>
                <a:lnTo>
                  <a:pt x="465702" y="203712"/>
                </a:lnTo>
                <a:lnTo>
                  <a:pt x="462332" y="213899"/>
                </a:lnTo>
                <a:lnTo>
                  <a:pt x="459133" y="222597"/>
                </a:lnTo>
                <a:lnTo>
                  <a:pt x="457000" y="230300"/>
                </a:lnTo>
                <a:lnTo>
                  <a:pt x="455578" y="237340"/>
                </a:lnTo>
                <a:lnTo>
                  <a:pt x="454630" y="243939"/>
                </a:lnTo>
                <a:lnTo>
                  <a:pt x="452093" y="250243"/>
                </a:lnTo>
                <a:lnTo>
                  <a:pt x="448497" y="256350"/>
                </a:lnTo>
                <a:lnTo>
                  <a:pt x="444194" y="262327"/>
                </a:lnTo>
                <a:lnTo>
                  <a:pt x="439414" y="274048"/>
                </a:lnTo>
                <a:lnTo>
                  <a:pt x="438139" y="279840"/>
                </a:lnTo>
                <a:lnTo>
                  <a:pt x="431643" y="291357"/>
                </a:lnTo>
                <a:lnTo>
                  <a:pt x="423358" y="302825"/>
                </a:lnTo>
                <a:lnTo>
                  <a:pt x="416501" y="314272"/>
                </a:lnTo>
                <a:lnTo>
                  <a:pt x="407738" y="325710"/>
                </a:lnTo>
                <a:lnTo>
                  <a:pt x="402735" y="331427"/>
                </a:lnTo>
                <a:lnTo>
                  <a:pt x="387015" y="342859"/>
                </a:lnTo>
                <a:lnTo>
                  <a:pt x="369233" y="353337"/>
                </a:lnTo>
                <a:lnTo>
                  <a:pt x="354980" y="361170"/>
                </a:lnTo>
                <a:lnTo>
                  <a:pt x="336246" y="370934"/>
                </a:lnTo>
                <a:lnTo>
                  <a:pt x="316825" y="376928"/>
                </a:lnTo>
                <a:lnTo>
                  <a:pt x="304978" y="379860"/>
                </a:lnTo>
                <a:lnTo>
                  <a:pt x="294222" y="381814"/>
                </a:lnTo>
                <a:lnTo>
                  <a:pt x="274653" y="383986"/>
                </a:lnTo>
                <a:lnTo>
                  <a:pt x="264480" y="384565"/>
                </a:lnTo>
                <a:lnTo>
                  <a:pt x="243019" y="385208"/>
                </a:lnTo>
                <a:lnTo>
                  <a:pt x="205490" y="385656"/>
                </a:lnTo>
                <a:lnTo>
                  <a:pt x="191400" y="384741"/>
                </a:lnTo>
                <a:lnTo>
                  <a:pt x="172439" y="381159"/>
                </a:lnTo>
                <a:lnTo>
                  <a:pt x="156391" y="376392"/>
                </a:lnTo>
                <a:lnTo>
                  <a:pt x="136646" y="368354"/>
                </a:lnTo>
                <a:lnTo>
                  <a:pt x="116191" y="357399"/>
                </a:lnTo>
                <a:lnTo>
                  <a:pt x="101230" y="349323"/>
                </a:lnTo>
                <a:lnTo>
                  <a:pt x="88230" y="345732"/>
                </a:lnTo>
                <a:lnTo>
                  <a:pt x="71023" y="336517"/>
                </a:lnTo>
                <a:lnTo>
                  <a:pt x="52579" y="324801"/>
                </a:lnTo>
                <a:lnTo>
                  <a:pt x="32439" y="313803"/>
                </a:lnTo>
                <a:lnTo>
                  <a:pt x="23684" y="310896"/>
                </a:lnTo>
                <a:lnTo>
                  <a:pt x="20969" y="309169"/>
                </a:lnTo>
                <a:lnTo>
                  <a:pt x="19158" y="307064"/>
                </a:lnTo>
                <a:lnTo>
                  <a:pt x="17951" y="304709"/>
                </a:lnTo>
                <a:lnTo>
                  <a:pt x="16194" y="304091"/>
                </a:lnTo>
                <a:lnTo>
                  <a:pt x="14070" y="304632"/>
                </a:lnTo>
                <a:lnTo>
                  <a:pt x="11702" y="305945"/>
                </a:lnTo>
                <a:lnTo>
                  <a:pt x="6530" y="307404"/>
                </a:lnTo>
                <a:lnTo>
                  <a:pt x="3817" y="307792"/>
                </a:lnTo>
                <a:lnTo>
                  <a:pt x="2009" y="309004"/>
                </a:lnTo>
                <a:lnTo>
                  <a:pt x="804" y="310765"/>
                </a:lnTo>
                <a:lnTo>
                  <a:pt x="0" y="312891"/>
                </a:lnTo>
                <a:lnTo>
                  <a:pt x="416" y="315261"/>
                </a:lnTo>
                <a:lnTo>
                  <a:pt x="3419" y="320434"/>
                </a:lnTo>
                <a:lnTo>
                  <a:pt x="5553" y="322195"/>
                </a:lnTo>
                <a:lnTo>
                  <a:pt x="7929" y="323368"/>
                </a:lnTo>
                <a:lnTo>
                  <a:pt x="10465" y="324151"/>
                </a:lnTo>
                <a:lnTo>
                  <a:pt x="15823" y="327560"/>
                </a:lnTo>
                <a:lnTo>
                  <a:pt x="18585" y="329803"/>
                </a:lnTo>
                <a:lnTo>
                  <a:pt x="21379" y="331298"/>
                </a:lnTo>
                <a:lnTo>
                  <a:pt x="27023" y="332959"/>
                </a:lnTo>
                <a:lnTo>
                  <a:pt x="44658" y="333894"/>
                </a:lnTo>
                <a:lnTo>
                  <a:pt x="63430" y="334171"/>
                </a:lnTo>
                <a:lnTo>
                  <a:pt x="82860" y="331696"/>
                </a:lnTo>
                <a:lnTo>
                  <a:pt x="94709" y="329702"/>
                </a:lnTo>
                <a:lnTo>
                  <a:pt x="106418" y="328373"/>
                </a:lnTo>
                <a:lnTo>
                  <a:pt x="118034" y="327488"/>
                </a:lnTo>
                <a:lnTo>
                  <a:pt x="129589" y="326897"/>
                </a:lnTo>
                <a:lnTo>
                  <a:pt x="143959" y="325551"/>
                </a:lnTo>
                <a:lnTo>
                  <a:pt x="177706" y="321515"/>
                </a:lnTo>
                <a:lnTo>
                  <a:pt x="194135" y="320058"/>
                </a:lnTo>
                <a:lnTo>
                  <a:pt x="209850" y="319086"/>
                </a:lnTo>
                <a:lnTo>
                  <a:pt x="225089" y="318439"/>
                </a:lnTo>
                <a:lnTo>
                  <a:pt x="264881" y="317719"/>
                </a:lnTo>
                <a:lnTo>
                  <a:pt x="337523" y="317257"/>
                </a:lnTo>
                <a:lnTo>
                  <a:pt x="359734" y="316267"/>
                </a:lnTo>
                <a:lnTo>
                  <a:pt x="417434" y="312626"/>
                </a:lnTo>
                <a:lnTo>
                  <a:pt x="449203" y="312227"/>
                </a:lnTo>
                <a:lnTo>
                  <a:pt x="481813" y="312913"/>
                </a:lnTo>
                <a:lnTo>
                  <a:pt x="514982" y="314323"/>
                </a:lnTo>
                <a:lnTo>
                  <a:pt x="541859" y="316215"/>
                </a:lnTo>
                <a:lnTo>
                  <a:pt x="564538" y="318430"/>
                </a:lnTo>
                <a:lnTo>
                  <a:pt x="584420" y="320858"/>
                </a:lnTo>
                <a:lnTo>
                  <a:pt x="600533" y="322477"/>
                </a:lnTo>
                <a:lnTo>
                  <a:pt x="614131" y="323557"/>
                </a:lnTo>
                <a:lnTo>
                  <a:pt x="642836" y="325289"/>
                </a:lnTo>
                <a:lnTo>
                  <a:pt x="646144" y="326384"/>
                </a:lnTo>
                <a:lnTo>
                  <a:pt x="658475" y="33428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811"/>
          <p:cNvSpPr/>
          <p:nvPr/>
        </p:nvSpPr>
        <p:spPr>
          <a:xfrm>
            <a:off x="4091940" y="4449127"/>
            <a:ext cx="351473" cy="25719"/>
          </a:xfrm>
          <a:custGeom>
            <a:avLst/>
            <a:gdLst/>
            <a:ahLst/>
            <a:cxnLst/>
            <a:rect l="0" t="0" r="0" b="0"/>
            <a:pathLst>
              <a:path w="351473" h="25719">
                <a:moveTo>
                  <a:pt x="0" y="25718"/>
                </a:moveTo>
                <a:lnTo>
                  <a:pt x="41140" y="25718"/>
                </a:lnTo>
                <a:lnTo>
                  <a:pt x="48382" y="24765"/>
                </a:lnTo>
                <a:lnTo>
                  <a:pt x="57019" y="23178"/>
                </a:lnTo>
                <a:lnTo>
                  <a:pt x="66587" y="21167"/>
                </a:lnTo>
                <a:lnTo>
                  <a:pt x="77729" y="19826"/>
                </a:lnTo>
                <a:lnTo>
                  <a:pt x="89919" y="18932"/>
                </a:lnTo>
                <a:lnTo>
                  <a:pt x="114259" y="17939"/>
                </a:lnTo>
                <a:lnTo>
                  <a:pt x="134602" y="17498"/>
                </a:lnTo>
                <a:lnTo>
                  <a:pt x="146884" y="16428"/>
                </a:lnTo>
                <a:lnTo>
                  <a:pt x="160788" y="14762"/>
                </a:lnTo>
                <a:lnTo>
                  <a:pt x="175772" y="12699"/>
                </a:lnTo>
                <a:lnTo>
                  <a:pt x="188618" y="11324"/>
                </a:lnTo>
                <a:lnTo>
                  <a:pt x="200041" y="10406"/>
                </a:lnTo>
                <a:lnTo>
                  <a:pt x="210512" y="9795"/>
                </a:lnTo>
                <a:lnTo>
                  <a:pt x="289091" y="2923"/>
                </a:lnTo>
                <a:lnTo>
                  <a:pt x="304170" y="1948"/>
                </a:lnTo>
                <a:lnTo>
                  <a:pt x="333964" y="577"/>
                </a:lnTo>
                <a:lnTo>
                  <a:pt x="35147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812"/>
          <p:cNvSpPr/>
          <p:nvPr/>
        </p:nvSpPr>
        <p:spPr>
          <a:xfrm>
            <a:off x="4177665" y="4321731"/>
            <a:ext cx="282893" cy="15955"/>
          </a:xfrm>
          <a:custGeom>
            <a:avLst/>
            <a:gdLst/>
            <a:ahLst/>
            <a:cxnLst/>
            <a:rect l="0" t="0" r="0" b="0"/>
            <a:pathLst>
              <a:path w="282893" h="15955">
                <a:moveTo>
                  <a:pt x="0" y="7381"/>
                </a:moveTo>
                <a:lnTo>
                  <a:pt x="67222" y="7381"/>
                </a:lnTo>
                <a:lnTo>
                  <a:pt x="87676" y="6429"/>
                </a:lnTo>
                <a:lnTo>
                  <a:pt x="140884" y="2831"/>
                </a:lnTo>
                <a:lnTo>
                  <a:pt x="169170" y="1490"/>
                </a:lnTo>
                <a:lnTo>
                  <a:pt x="225999" y="0"/>
                </a:lnTo>
                <a:lnTo>
                  <a:pt x="244963" y="555"/>
                </a:lnTo>
                <a:lnTo>
                  <a:pt x="257606" y="1878"/>
                </a:lnTo>
                <a:lnTo>
                  <a:pt x="275400" y="5751"/>
                </a:lnTo>
                <a:lnTo>
                  <a:pt x="282892" y="1595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813"/>
          <p:cNvSpPr/>
          <p:nvPr/>
        </p:nvSpPr>
        <p:spPr>
          <a:xfrm>
            <a:off x="4323397" y="4200600"/>
            <a:ext cx="428445" cy="488541"/>
          </a:xfrm>
          <a:custGeom>
            <a:avLst/>
            <a:gdLst/>
            <a:ahLst/>
            <a:cxnLst/>
            <a:rect l="0" t="0" r="0" b="0"/>
            <a:pathLst>
              <a:path w="428445" h="488541">
                <a:moveTo>
                  <a:pt x="128587" y="59932"/>
                </a:moveTo>
                <a:lnTo>
                  <a:pt x="122696" y="47197"/>
                </a:lnTo>
                <a:lnTo>
                  <a:pt x="121206" y="40619"/>
                </a:lnTo>
                <a:lnTo>
                  <a:pt x="121762" y="37532"/>
                </a:lnTo>
                <a:lnTo>
                  <a:pt x="124919" y="31561"/>
                </a:lnTo>
                <a:lnTo>
                  <a:pt x="135659" y="19015"/>
                </a:lnTo>
                <a:lnTo>
                  <a:pt x="148886" y="6428"/>
                </a:lnTo>
                <a:lnTo>
                  <a:pt x="156024" y="2815"/>
                </a:lnTo>
                <a:lnTo>
                  <a:pt x="164912" y="1209"/>
                </a:lnTo>
                <a:lnTo>
                  <a:pt x="175211" y="495"/>
                </a:lnTo>
                <a:lnTo>
                  <a:pt x="186140" y="178"/>
                </a:lnTo>
                <a:lnTo>
                  <a:pt x="216654" y="0"/>
                </a:lnTo>
                <a:lnTo>
                  <a:pt x="226351" y="927"/>
                </a:lnTo>
                <a:lnTo>
                  <a:pt x="234721" y="2498"/>
                </a:lnTo>
                <a:lnTo>
                  <a:pt x="270943" y="11863"/>
                </a:lnTo>
                <a:lnTo>
                  <a:pt x="279689" y="14551"/>
                </a:lnTo>
                <a:lnTo>
                  <a:pt x="287424" y="17296"/>
                </a:lnTo>
                <a:lnTo>
                  <a:pt x="294486" y="20078"/>
                </a:lnTo>
                <a:lnTo>
                  <a:pt x="307413" y="25709"/>
                </a:lnTo>
                <a:lnTo>
                  <a:pt x="313527" y="28544"/>
                </a:lnTo>
                <a:lnTo>
                  <a:pt x="318556" y="32339"/>
                </a:lnTo>
                <a:lnTo>
                  <a:pt x="331136" y="45830"/>
                </a:lnTo>
                <a:lnTo>
                  <a:pt x="341164" y="53030"/>
                </a:lnTo>
                <a:lnTo>
                  <a:pt x="349431" y="61944"/>
                </a:lnTo>
                <a:lnTo>
                  <a:pt x="357233" y="73209"/>
                </a:lnTo>
                <a:lnTo>
                  <a:pt x="367050" y="87740"/>
                </a:lnTo>
                <a:lnTo>
                  <a:pt x="370430" y="95616"/>
                </a:lnTo>
                <a:lnTo>
                  <a:pt x="372683" y="103724"/>
                </a:lnTo>
                <a:lnTo>
                  <a:pt x="374186" y="111987"/>
                </a:lnTo>
                <a:lnTo>
                  <a:pt x="375187" y="121305"/>
                </a:lnTo>
                <a:lnTo>
                  <a:pt x="375855" y="131328"/>
                </a:lnTo>
                <a:lnTo>
                  <a:pt x="376300" y="141819"/>
                </a:lnTo>
                <a:lnTo>
                  <a:pt x="375644" y="151671"/>
                </a:lnTo>
                <a:lnTo>
                  <a:pt x="374254" y="161096"/>
                </a:lnTo>
                <a:lnTo>
                  <a:pt x="372375" y="170237"/>
                </a:lnTo>
                <a:lnTo>
                  <a:pt x="369218" y="177284"/>
                </a:lnTo>
                <a:lnTo>
                  <a:pt x="365208" y="182934"/>
                </a:lnTo>
                <a:lnTo>
                  <a:pt x="345084" y="203397"/>
                </a:lnTo>
                <a:lnTo>
                  <a:pt x="338641" y="208915"/>
                </a:lnTo>
                <a:lnTo>
                  <a:pt x="331489" y="214499"/>
                </a:lnTo>
                <a:lnTo>
                  <a:pt x="323862" y="220127"/>
                </a:lnTo>
                <a:lnTo>
                  <a:pt x="316873" y="223879"/>
                </a:lnTo>
                <a:lnTo>
                  <a:pt x="304027" y="228047"/>
                </a:lnTo>
                <a:lnTo>
                  <a:pt x="294509" y="232440"/>
                </a:lnTo>
                <a:lnTo>
                  <a:pt x="290637" y="234945"/>
                </a:lnTo>
                <a:lnTo>
                  <a:pt x="278715" y="237728"/>
                </a:lnTo>
                <a:lnTo>
                  <a:pt x="271534" y="238470"/>
                </a:lnTo>
                <a:lnTo>
                  <a:pt x="258477" y="236755"/>
                </a:lnTo>
                <a:lnTo>
                  <a:pt x="247276" y="233770"/>
                </a:lnTo>
                <a:lnTo>
                  <a:pt x="239123" y="232444"/>
                </a:lnTo>
                <a:lnTo>
                  <a:pt x="236568" y="231137"/>
                </a:lnTo>
                <a:lnTo>
                  <a:pt x="234865" y="229314"/>
                </a:lnTo>
                <a:lnTo>
                  <a:pt x="233729" y="227146"/>
                </a:lnTo>
                <a:lnTo>
                  <a:pt x="232019" y="225700"/>
                </a:lnTo>
                <a:lnTo>
                  <a:pt x="229927" y="224737"/>
                </a:lnTo>
                <a:lnTo>
                  <a:pt x="227580" y="224095"/>
                </a:lnTo>
                <a:lnTo>
                  <a:pt x="226015" y="222714"/>
                </a:lnTo>
                <a:lnTo>
                  <a:pt x="224972" y="220841"/>
                </a:lnTo>
                <a:lnTo>
                  <a:pt x="224276" y="218639"/>
                </a:lnTo>
                <a:lnTo>
                  <a:pt x="226043" y="208574"/>
                </a:lnTo>
                <a:lnTo>
                  <a:pt x="230004" y="196480"/>
                </a:lnTo>
                <a:lnTo>
                  <a:pt x="234939" y="187930"/>
                </a:lnTo>
                <a:lnTo>
                  <a:pt x="245868" y="174680"/>
                </a:lnTo>
                <a:lnTo>
                  <a:pt x="251515" y="168716"/>
                </a:lnTo>
                <a:lnTo>
                  <a:pt x="264819" y="162891"/>
                </a:lnTo>
                <a:lnTo>
                  <a:pt x="273701" y="160003"/>
                </a:lnTo>
                <a:lnTo>
                  <a:pt x="281527" y="157127"/>
                </a:lnTo>
                <a:lnTo>
                  <a:pt x="288650" y="154256"/>
                </a:lnTo>
                <a:lnTo>
                  <a:pt x="301644" y="149479"/>
                </a:lnTo>
                <a:lnTo>
                  <a:pt x="313769" y="147356"/>
                </a:lnTo>
                <a:lnTo>
                  <a:pt x="325508" y="146412"/>
                </a:lnTo>
                <a:lnTo>
                  <a:pt x="331305" y="146161"/>
                </a:lnTo>
                <a:lnTo>
                  <a:pt x="338028" y="146945"/>
                </a:lnTo>
                <a:lnTo>
                  <a:pt x="345367" y="148421"/>
                </a:lnTo>
                <a:lnTo>
                  <a:pt x="353117" y="150357"/>
                </a:lnTo>
                <a:lnTo>
                  <a:pt x="360189" y="151648"/>
                </a:lnTo>
                <a:lnTo>
                  <a:pt x="373127" y="153082"/>
                </a:lnTo>
                <a:lnTo>
                  <a:pt x="382687" y="156260"/>
                </a:lnTo>
                <a:lnTo>
                  <a:pt x="393424" y="163404"/>
                </a:lnTo>
                <a:lnTo>
                  <a:pt x="396585" y="166060"/>
                </a:lnTo>
                <a:lnTo>
                  <a:pt x="405177" y="176633"/>
                </a:lnTo>
                <a:lnTo>
                  <a:pt x="414394" y="188952"/>
                </a:lnTo>
                <a:lnTo>
                  <a:pt x="421665" y="197602"/>
                </a:lnTo>
                <a:lnTo>
                  <a:pt x="423985" y="202194"/>
                </a:lnTo>
                <a:lnTo>
                  <a:pt x="426563" y="212377"/>
                </a:lnTo>
                <a:lnTo>
                  <a:pt x="427251" y="219665"/>
                </a:lnTo>
                <a:lnTo>
                  <a:pt x="427708" y="228333"/>
                </a:lnTo>
                <a:lnTo>
                  <a:pt x="428354" y="253656"/>
                </a:lnTo>
                <a:lnTo>
                  <a:pt x="428444" y="260519"/>
                </a:lnTo>
                <a:lnTo>
                  <a:pt x="427552" y="269857"/>
                </a:lnTo>
                <a:lnTo>
                  <a:pt x="426005" y="280845"/>
                </a:lnTo>
                <a:lnTo>
                  <a:pt x="424020" y="292932"/>
                </a:lnTo>
                <a:lnTo>
                  <a:pt x="421746" y="303847"/>
                </a:lnTo>
                <a:lnTo>
                  <a:pt x="419276" y="313982"/>
                </a:lnTo>
                <a:lnTo>
                  <a:pt x="416678" y="323597"/>
                </a:lnTo>
                <a:lnTo>
                  <a:pt x="414945" y="331911"/>
                </a:lnTo>
                <a:lnTo>
                  <a:pt x="413020" y="346229"/>
                </a:lnTo>
                <a:lnTo>
                  <a:pt x="410602" y="352714"/>
                </a:lnTo>
                <a:lnTo>
                  <a:pt x="402835" y="365000"/>
                </a:lnTo>
                <a:lnTo>
                  <a:pt x="395573" y="376810"/>
                </a:lnTo>
                <a:lnTo>
                  <a:pt x="388218" y="388409"/>
                </a:lnTo>
                <a:lnTo>
                  <a:pt x="378598" y="399914"/>
                </a:lnTo>
                <a:lnTo>
                  <a:pt x="371462" y="407555"/>
                </a:lnTo>
                <a:lnTo>
                  <a:pt x="353372" y="426204"/>
                </a:lnTo>
                <a:lnTo>
                  <a:pt x="342261" y="434605"/>
                </a:lnTo>
                <a:lnTo>
                  <a:pt x="330091" y="442112"/>
                </a:lnTo>
                <a:lnTo>
                  <a:pt x="317216" y="449021"/>
                </a:lnTo>
                <a:lnTo>
                  <a:pt x="305775" y="455532"/>
                </a:lnTo>
                <a:lnTo>
                  <a:pt x="295290" y="461778"/>
                </a:lnTo>
                <a:lnTo>
                  <a:pt x="285442" y="467847"/>
                </a:lnTo>
                <a:lnTo>
                  <a:pt x="276020" y="472845"/>
                </a:lnTo>
                <a:lnTo>
                  <a:pt x="266881" y="477130"/>
                </a:lnTo>
                <a:lnTo>
                  <a:pt x="257931" y="480939"/>
                </a:lnTo>
                <a:lnTo>
                  <a:pt x="250059" y="483479"/>
                </a:lnTo>
                <a:lnTo>
                  <a:pt x="242906" y="485171"/>
                </a:lnTo>
                <a:lnTo>
                  <a:pt x="236232" y="486300"/>
                </a:lnTo>
                <a:lnTo>
                  <a:pt x="228925" y="487052"/>
                </a:lnTo>
                <a:lnTo>
                  <a:pt x="221197" y="487554"/>
                </a:lnTo>
                <a:lnTo>
                  <a:pt x="213188" y="487889"/>
                </a:lnTo>
                <a:lnTo>
                  <a:pt x="179160" y="488359"/>
                </a:lnTo>
                <a:lnTo>
                  <a:pt x="125243" y="488540"/>
                </a:lnTo>
                <a:lnTo>
                  <a:pt x="117786" y="487593"/>
                </a:lnTo>
                <a:lnTo>
                  <a:pt x="109956" y="486010"/>
                </a:lnTo>
                <a:lnTo>
                  <a:pt x="101879" y="484002"/>
                </a:lnTo>
                <a:lnTo>
                  <a:pt x="94589" y="481710"/>
                </a:lnTo>
                <a:lnTo>
                  <a:pt x="81410" y="476624"/>
                </a:lnTo>
                <a:lnTo>
                  <a:pt x="73323" y="472982"/>
                </a:lnTo>
                <a:lnTo>
                  <a:pt x="54178" y="463855"/>
                </a:lnTo>
                <a:lnTo>
                  <a:pt x="46596" y="459707"/>
                </a:lnTo>
                <a:lnTo>
                  <a:pt x="35632" y="452557"/>
                </a:lnTo>
                <a:lnTo>
                  <a:pt x="25044" y="443664"/>
                </a:lnTo>
                <a:lnTo>
                  <a:pt x="14941" y="434315"/>
                </a:lnTo>
                <a:lnTo>
                  <a:pt x="7275" y="426984"/>
                </a:lnTo>
                <a:lnTo>
                  <a:pt x="4850" y="423696"/>
                </a:lnTo>
                <a:lnTo>
                  <a:pt x="0" y="41140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814"/>
          <p:cNvSpPr/>
          <p:nvPr/>
        </p:nvSpPr>
        <p:spPr>
          <a:xfrm>
            <a:off x="4889182" y="4311967"/>
            <a:ext cx="25719" cy="334329"/>
          </a:xfrm>
          <a:custGeom>
            <a:avLst/>
            <a:gdLst/>
            <a:ahLst/>
            <a:cxnLst/>
            <a:rect l="0" t="0" r="0" b="0"/>
            <a:pathLst>
              <a:path w="25719" h="334329">
                <a:moveTo>
                  <a:pt x="25718" y="0"/>
                </a:moveTo>
                <a:lnTo>
                  <a:pt x="21167" y="0"/>
                </a:lnTo>
                <a:lnTo>
                  <a:pt x="19826" y="953"/>
                </a:lnTo>
                <a:lnTo>
                  <a:pt x="18932" y="2540"/>
                </a:lnTo>
                <a:lnTo>
                  <a:pt x="18336" y="4551"/>
                </a:lnTo>
                <a:lnTo>
                  <a:pt x="17939" y="9701"/>
                </a:lnTo>
                <a:lnTo>
                  <a:pt x="17675" y="16945"/>
                </a:lnTo>
                <a:lnTo>
                  <a:pt x="17498" y="25584"/>
                </a:lnTo>
                <a:lnTo>
                  <a:pt x="18333" y="35154"/>
                </a:lnTo>
                <a:lnTo>
                  <a:pt x="19842" y="45343"/>
                </a:lnTo>
                <a:lnTo>
                  <a:pt x="21801" y="55947"/>
                </a:lnTo>
                <a:lnTo>
                  <a:pt x="23106" y="64920"/>
                </a:lnTo>
                <a:lnTo>
                  <a:pt x="23977" y="72808"/>
                </a:lnTo>
                <a:lnTo>
                  <a:pt x="24557" y="79971"/>
                </a:lnTo>
                <a:lnTo>
                  <a:pt x="24944" y="86652"/>
                </a:lnTo>
                <a:lnTo>
                  <a:pt x="25374" y="99154"/>
                </a:lnTo>
                <a:lnTo>
                  <a:pt x="25688" y="190444"/>
                </a:lnTo>
                <a:lnTo>
                  <a:pt x="24745" y="200306"/>
                </a:lnTo>
                <a:lnTo>
                  <a:pt x="23164" y="208785"/>
                </a:lnTo>
                <a:lnTo>
                  <a:pt x="21158" y="216342"/>
                </a:lnTo>
                <a:lnTo>
                  <a:pt x="19820" y="223286"/>
                </a:lnTo>
                <a:lnTo>
                  <a:pt x="18929" y="229820"/>
                </a:lnTo>
                <a:lnTo>
                  <a:pt x="18334" y="236081"/>
                </a:lnTo>
                <a:lnTo>
                  <a:pt x="11489" y="289274"/>
                </a:lnTo>
                <a:lnTo>
                  <a:pt x="10517" y="299530"/>
                </a:lnTo>
                <a:lnTo>
                  <a:pt x="0" y="33432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815"/>
          <p:cNvSpPr/>
          <p:nvPr/>
        </p:nvSpPr>
        <p:spPr>
          <a:xfrm>
            <a:off x="4760595" y="4424612"/>
            <a:ext cx="334328" cy="41661"/>
          </a:xfrm>
          <a:custGeom>
            <a:avLst/>
            <a:gdLst/>
            <a:ahLst/>
            <a:cxnLst/>
            <a:rect l="0" t="0" r="0" b="0"/>
            <a:pathLst>
              <a:path w="334328" h="41661">
                <a:moveTo>
                  <a:pt x="0" y="41660"/>
                </a:moveTo>
                <a:lnTo>
                  <a:pt x="4550" y="37110"/>
                </a:lnTo>
                <a:lnTo>
                  <a:pt x="7796" y="35769"/>
                </a:lnTo>
                <a:lnTo>
                  <a:pt x="11865" y="34875"/>
                </a:lnTo>
                <a:lnTo>
                  <a:pt x="22980" y="33441"/>
                </a:lnTo>
                <a:lnTo>
                  <a:pt x="25798" y="32371"/>
                </a:lnTo>
                <a:lnTo>
                  <a:pt x="29581" y="30705"/>
                </a:lnTo>
                <a:lnTo>
                  <a:pt x="34008" y="28641"/>
                </a:lnTo>
                <a:lnTo>
                  <a:pt x="41722" y="27266"/>
                </a:lnTo>
                <a:lnTo>
                  <a:pt x="51627" y="26349"/>
                </a:lnTo>
                <a:lnTo>
                  <a:pt x="72475" y="25330"/>
                </a:lnTo>
                <a:lnTo>
                  <a:pt x="88091" y="24877"/>
                </a:lnTo>
                <a:lnTo>
                  <a:pt x="98732" y="23804"/>
                </a:lnTo>
                <a:lnTo>
                  <a:pt x="111541" y="22136"/>
                </a:lnTo>
                <a:lnTo>
                  <a:pt x="136251" y="18695"/>
                </a:lnTo>
                <a:lnTo>
                  <a:pt x="144174" y="17778"/>
                </a:lnTo>
                <a:lnTo>
                  <a:pt x="150409" y="17166"/>
                </a:lnTo>
                <a:lnTo>
                  <a:pt x="158375" y="15806"/>
                </a:lnTo>
                <a:lnTo>
                  <a:pt x="167496" y="13946"/>
                </a:lnTo>
                <a:lnTo>
                  <a:pt x="177386" y="11754"/>
                </a:lnTo>
                <a:lnTo>
                  <a:pt x="185885" y="10293"/>
                </a:lnTo>
                <a:lnTo>
                  <a:pt x="193455" y="9318"/>
                </a:lnTo>
                <a:lnTo>
                  <a:pt x="200408" y="8669"/>
                </a:lnTo>
                <a:lnTo>
                  <a:pt x="208853" y="8236"/>
                </a:lnTo>
                <a:lnTo>
                  <a:pt x="228396" y="7755"/>
                </a:lnTo>
                <a:lnTo>
                  <a:pt x="251717" y="7484"/>
                </a:lnTo>
                <a:lnTo>
                  <a:pt x="257346" y="6494"/>
                </a:lnTo>
                <a:lnTo>
                  <a:pt x="262051" y="4881"/>
                </a:lnTo>
                <a:lnTo>
                  <a:pt x="266141" y="2853"/>
                </a:lnTo>
                <a:lnTo>
                  <a:pt x="271724" y="1501"/>
                </a:lnTo>
                <a:lnTo>
                  <a:pt x="278304" y="600"/>
                </a:lnTo>
                <a:lnTo>
                  <a:pt x="285548" y="0"/>
                </a:lnTo>
                <a:lnTo>
                  <a:pt x="292283" y="552"/>
                </a:lnTo>
                <a:lnTo>
                  <a:pt x="298677" y="1872"/>
                </a:lnTo>
                <a:lnTo>
                  <a:pt x="304846" y="3704"/>
                </a:lnTo>
                <a:lnTo>
                  <a:pt x="309910" y="4927"/>
                </a:lnTo>
                <a:lnTo>
                  <a:pt x="314239" y="5741"/>
                </a:lnTo>
                <a:lnTo>
                  <a:pt x="321589" y="6646"/>
                </a:lnTo>
                <a:lnTo>
                  <a:pt x="324883" y="6888"/>
                </a:lnTo>
                <a:lnTo>
                  <a:pt x="334327" y="73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816"/>
          <p:cNvSpPr/>
          <p:nvPr/>
        </p:nvSpPr>
        <p:spPr>
          <a:xfrm>
            <a:off x="5249227" y="4217670"/>
            <a:ext cx="101461" cy="402908"/>
          </a:xfrm>
          <a:custGeom>
            <a:avLst/>
            <a:gdLst/>
            <a:ahLst/>
            <a:cxnLst/>
            <a:rect l="0" t="0" r="0" b="0"/>
            <a:pathLst>
              <a:path w="101461" h="402908">
                <a:moveTo>
                  <a:pt x="0" y="0"/>
                </a:moveTo>
                <a:lnTo>
                  <a:pt x="4551" y="4550"/>
                </a:lnTo>
                <a:lnTo>
                  <a:pt x="6844" y="7796"/>
                </a:lnTo>
                <a:lnTo>
                  <a:pt x="9325" y="11865"/>
                </a:lnTo>
                <a:lnTo>
                  <a:pt x="11932" y="16482"/>
                </a:lnTo>
                <a:lnTo>
                  <a:pt x="24988" y="36853"/>
                </a:lnTo>
                <a:lnTo>
                  <a:pt x="33804" y="50286"/>
                </a:lnTo>
                <a:lnTo>
                  <a:pt x="40634" y="63051"/>
                </a:lnTo>
                <a:lnTo>
                  <a:pt x="46139" y="75372"/>
                </a:lnTo>
                <a:lnTo>
                  <a:pt x="50762" y="87395"/>
                </a:lnTo>
                <a:lnTo>
                  <a:pt x="56701" y="101126"/>
                </a:lnTo>
                <a:lnTo>
                  <a:pt x="70921" y="131622"/>
                </a:lnTo>
                <a:lnTo>
                  <a:pt x="76808" y="146803"/>
                </a:lnTo>
                <a:lnTo>
                  <a:pt x="81685" y="161686"/>
                </a:lnTo>
                <a:lnTo>
                  <a:pt x="85889" y="176371"/>
                </a:lnTo>
                <a:lnTo>
                  <a:pt x="88692" y="189018"/>
                </a:lnTo>
                <a:lnTo>
                  <a:pt x="90561" y="200307"/>
                </a:lnTo>
                <a:lnTo>
                  <a:pt x="91807" y="210690"/>
                </a:lnTo>
                <a:lnTo>
                  <a:pt x="98110" y="289016"/>
                </a:lnTo>
                <a:lnTo>
                  <a:pt x="100754" y="328794"/>
                </a:lnTo>
                <a:lnTo>
                  <a:pt x="101460" y="342068"/>
                </a:lnTo>
                <a:lnTo>
                  <a:pt x="100977" y="353775"/>
                </a:lnTo>
                <a:lnTo>
                  <a:pt x="99703" y="364437"/>
                </a:lnTo>
                <a:lnTo>
                  <a:pt x="95899" y="385476"/>
                </a:lnTo>
                <a:lnTo>
                  <a:pt x="94298" y="40290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817"/>
          <p:cNvSpPr/>
          <p:nvPr/>
        </p:nvSpPr>
        <p:spPr>
          <a:xfrm>
            <a:off x="4400550" y="4483417"/>
            <a:ext cx="8573" cy="1"/>
          </a:xfrm>
          <a:custGeom>
            <a:avLst/>
            <a:gdLst/>
            <a:ahLst/>
            <a:cxnLst/>
            <a:rect l="0" t="0" r="0" b="0"/>
            <a:pathLst>
              <a:path w="8573" h="1">
                <a:moveTo>
                  <a:pt x="8572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818"/>
          <p:cNvSpPr/>
          <p:nvPr/>
        </p:nvSpPr>
        <p:spPr>
          <a:xfrm>
            <a:off x="4443412" y="4466272"/>
            <a:ext cx="77154" cy="1"/>
          </a:xfrm>
          <a:custGeom>
            <a:avLst/>
            <a:gdLst/>
            <a:ahLst/>
            <a:cxnLst/>
            <a:rect l="0" t="0" r="0" b="0"/>
            <a:pathLst>
              <a:path w="77154" h="1">
                <a:moveTo>
                  <a:pt x="77153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819"/>
          <p:cNvSpPr/>
          <p:nvPr/>
        </p:nvSpPr>
        <p:spPr>
          <a:xfrm>
            <a:off x="4529137" y="4457700"/>
            <a:ext cx="17146" cy="8573"/>
          </a:xfrm>
          <a:custGeom>
            <a:avLst/>
            <a:gdLst/>
            <a:ahLst/>
            <a:cxnLst/>
            <a:rect l="0" t="0" r="0" b="0"/>
            <a:pathLst>
              <a:path w="17146" h="8573">
                <a:moveTo>
                  <a:pt x="17145" y="0"/>
                </a:moveTo>
                <a:lnTo>
                  <a:pt x="14605" y="2540"/>
                </a:lnTo>
                <a:lnTo>
                  <a:pt x="0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820"/>
          <p:cNvSpPr/>
          <p:nvPr/>
        </p:nvSpPr>
        <p:spPr>
          <a:xfrm>
            <a:off x="4503420" y="443198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821"/>
          <p:cNvSpPr/>
          <p:nvPr/>
        </p:nvSpPr>
        <p:spPr>
          <a:xfrm>
            <a:off x="4417695" y="4449127"/>
            <a:ext cx="25718" cy="1"/>
          </a:xfrm>
          <a:custGeom>
            <a:avLst/>
            <a:gdLst/>
            <a:ahLst/>
            <a:cxnLst/>
            <a:rect l="0" t="0" r="0" b="0"/>
            <a:pathLst>
              <a:path w="25718" h="1">
                <a:moveTo>
                  <a:pt x="25717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822"/>
          <p:cNvSpPr/>
          <p:nvPr/>
        </p:nvSpPr>
        <p:spPr>
          <a:xfrm>
            <a:off x="4417695" y="4438097"/>
            <a:ext cx="205740" cy="11031"/>
          </a:xfrm>
          <a:custGeom>
            <a:avLst/>
            <a:gdLst/>
            <a:ahLst/>
            <a:cxnLst/>
            <a:rect l="0" t="0" r="0" b="0"/>
            <a:pathLst>
              <a:path w="205740" h="11031">
                <a:moveTo>
                  <a:pt x="0" y="11030"/>
                </a:moveTo>
                <a:lnTo>
                  <a:pt x="50059" y="1929"/>
                </a:lnTo>
                <a:lnTo>
                  <a:pt x="72425" y="200"/>
                </a:lnTo>
                <a:lnTo>
                  <a:pt x="94956" y="0"/>
                </a:lnTo>
                <a:lnTo>
                  <a:pt x="205739" y="24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823"/>
          <p:cNvSpPr/>
          <p:nvPr/>
        </p:nvSpPr>
        <p:spPr>
          <a:xfrm>
            <a:off x="4623434" y="4440554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824"/>
          <p:cNvSpPr/>
          <p:nvPr/>
        </p:nvSpPr>
        <p:spPr>
          <a:xfrm>
            <a:off x="4546282" y="4440554"/>
            <a:ext cx="25719" cy="1"/>
          </a:xfrm>
          <a:custGeom>
            <a:avLst/>
            <a:gdLst/>
            <a:ahLst/>
            <a:cxnLst/>
            <a:rect l="0" t="0" r="0" b="0"/>
            <a:pathLst>
              <a:path w="25719" h="1">
                <a:moveTo>
                  <a:pt x="25718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825"/>
          <p:cNvSpPr/>
          <p:nvPr/>
        </p:nvSpPr>
        <p:spPr>
          <a:xfrm>
            <a:off x="4443412" y="4440554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826"/>
          <p:cNvSpPr/>
          <p:nvPr/>
        </p:nvSpPr>
        <p:spPr>
          <a:xfrm>
            <a:off x="3869054" y="4997767"/>
            <a:ext cx="334329" cy="34291"/>
          </a:xfrm>
          <a:custGeom>
            <a:avLst/>
            <a:gdLst/>
            <a:ahLst/>
            <a:cxnLst/>
            <a:rect l="0" t="0" r="0" b="0"/>
            <a:pathLst>
              <a:path w="334329" h="34291">
                <a:moveTo>
                  <a:pt x="0" y="34290"/>
                </a:moveTo>
                <a:lnTo>
                  <a:pt x="27941" y="29210"/>
                </a:lnTo>
                <a:lnTo>
                  <a:pt x="33432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827"/>
          <p:cNvSpPr/>
          <p:nvPr/>
        </p:nvSpPr>
        <p:spPr>
          <a:xfrm>
            <a:off x="3826192" y="4980622"/>
            <a:ext cx="462916" cy="42861"/>
          </a:xfrm>
          <a:custGeom>
            <a:avLst/>
            <a:gdLst/>
            <a:ahLst/>
            <a:cxnLst/>
            <a:rect l="0" t="0" r="0" b="0"/>
            <a:pathLst>
              <a:path w="462916" h="42861">
                <a:moveTo>
                  <a:pt x="0" y="0"/>
                </a:moveTo>
                <a:lnTo>
                  <a:pt x="34331" y="0"/>
                </a:lnTo>
                <a:lnTo>
                  <a:pt x="38127" y="953"/>
                </a:lnTo>
                <a:lnTo>
                  <a:pt x="41611" y="2540"/>
                </a:lnTo>
                <a:lnTo>
                  <a:pt x="44885" y="4551"/>
                </a:lnTo>
                <a:lnTo>
                  <a:pt x="52783" y="5892"/>
                </a:lnTo>
                <a:lnTo>
                  <a:pt x="63764" y="6785"/>
                </a:lnTo>
                <a:lnTo>
                  <a:pt x="87395" y="7778"/>
                </a:lnTo>
                <a:lnTo>
                  <a:pt x="104247" y="8219"/>
                </a:lnTo>
                <a:lnTo>
                  <a:pt x="113313" y="9290"/>
                </a:lnTo>
                <a:lnTo>
                  <a:pt x="123167" y="10956"/>
                </a:lnTo>
                <a:lnTo>
                  <a:pt x="133546" y="13019"/>
                </a:lnTo>
                <a:lnTo>
                  <a:pt x="145229" y="14394"/>
                </a:lnTo>
                <a:lnTo>
                  <a:pt x="157779" y="15311"/>
                </a:lnTo>
                <a:lnTo>
                  <a:pt x="182519" y="16330"/>
                </a:lnTo>
                <a:lnTo>
                  <a:pt x="203039" y="16783"/>
                </a:lnTo>
                <a:lnTo>
                  <a:pt x="210607" y="17856"/>
                </a:lnTo>
                <a:lnTo>
                  <a:pt x="216605" y="19524"/>
                </a:lnTo>
                <a:lnTo>
                  <a:pt x="221556" y="21589"/>
                </a:lnTo>
                <a:lnTo>
                  <a:pt x="225809" y="22965"/>
                </a:lnTo>
                <a:lnTo>
                  <a:pt x="229597" y="23882"/>
                </a:lnTo>
                <a:lnTo>
                  <a:pt x="242019" y="25174"/>
                </a:lnTo>
                <a:lnTo>
                  <a:pt x="253296" y="26428"/>
                </a:lnTo>
                <a:lnTo>
                  <a:pt x="260304" y="28097"/>
                </a:lnTo>
                <a:lnTo>
                  <a:pt x="267834" y="30161"/>
                </a:lnTo>
                <a:lnTo>
                  <a:pt x="273806" y="31537"/>
                </a:lnTo>
                <a:lnTo>
                  <a:pt x="278739" y="32455"/>
                </a:lnTo>
                <a:lnTo>
                  <a:pt x="288667" y="33475"/>
                </a:lnTo>
                <a:lnTo>
                  <a:pt x="302604" y="33928"/>
                </a:lnTo>
                <a:lnTo>
                  <a:pt x="350068" y="34276"/>
                </a:lnTo>
                <a:lnTo>
                  <a:pt x="353393" y="34281"/>
                </a:lnTo>
                <a:lnTo>
                  <a:pt x="356563" y="35236"/>
                </a:lnTo>
                <a:lnTo>
                  <a:pt x="359628" y="36826"/>
                </a:lnTo>
                <a:lnTo>
                  <a:pt x="362625" y="38839"/>
                </a:lnTo>
                <a:lnTo>
                  <a:pt x="366528" y="40180"/>
                </a:lnTo>
                <a:lnTo>
                  <a:pt x="371034" y="41074"/>
                </a:lnTo>
                <a:lnTo>
                  <a:pt x="383939" y="42333"/>
                </a:lnTo>
                <a:lnTo>
                  <a:pt x="396832" y="42758"/>
                </a:lnTo>
                <a:lnTo>
                  <a:pt x="432002" y="42860"/>
                </a:lnTo>
                <a:lnTo>
                  <a:pt x="437545" y="41908"/>
                </a:lnTo>
                <a:lnTo>
                  <a:pt x="442191" y="40321"/>
                </a:lnTo>
                <a:lnTo>
                  <a:pt x="446241" y="38311"/>
                </a:lnTo>
                <a:lnTo>
                  <a:pt x="449895" y="36970"/>
                </a:lnTo>
                <a:lnTo>
                  <a:pt x="453282" y="36077"/>
                </a:lnTo>
                <a:lnTo>
                  <a:pt x="462915" y="342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828"/>
          <p:cNvSpPr/>
          <p:nvPr/>
        </p:nvSpPr>
        <p:spPr>
          <a:xfrm>
            <a:off x="3963772" y="4749314"/>
            <a:ext cx="641899" cy="445607"/>
          </a:xfrm>
          <a:custGeom>
            <a:avLst/>
            <a:gdLst/>
            <a:ahLst/>
            <a:cxnLst/>
            <a:rect l="0" t="0" r="0" b="0"/>
            <a:pathLst>
              <a:path w="641899" h="445607">
                <a:moveTo>
                  <a:pt x="256755" y="128438"/>
                </a:moveTo>
                <a:lnTo>
                  <a:pt x="252205" y="114786"/>
                </a:lnTo>
                <a:lnTo>
                  <a:pt x="247430" y="105543"/>
                </a:lnTo>
                <a:lnTo>
                  <a:pt x="237757" y="92608"/>
                </a:lnTo>
                <a:lnTo>
                  <a:pt x="235517" y="90264"/>
                </a:lnTo>
                <a:lnTo>
                  <a:pt x="234976" y="87749"/>
                </a:lnTo>
                <a:lnTo>
                  <a:pt x="235568" y="85119"/>
                </a:lnTo>
                <a:lnTo>
                  <a:pt x="236915" y="82414"/>
                </a:lnTo>
                <a:lnTo>
                  <a:pt x="238412" y="71788"/>
                </a:lnTo>
                <a:lnTo>
                  <a:pt x="238812" y="64954"/>
                </a:lnTo>
                <a:lnTo>
                  <a:pt x="241795" y="54821"/>
                </a:lnTo>
                <a:lnTo>
                  <a:pt x="246296" y="47142"/>
                </a:lnTo>
                <a:lnTo>
                  <a:pt x="251471" y="40554"/>
                </a:lnTo>
                <a:lnTo>
                  <a:pt x="262027" y="34451"/>
                </a:lnTo>
                <a:lnTo>
                  <a:pt x="281495" y="25660"/>
                </a:lnTo>
                <a:lnTo>
                  <a:pt x="305139" y="14157"/>
                </a:lnTo>
                <a:lnTo>
                  <a:pt x="319217" y="8432"/>
                </a:lnTo>
                <a:lnTo>
                  <a:pt x="334046" y="3664"/>
                </a:lnTo>
                <a:lnTo>
                  <a:pt x="353104" y="981"/>
                </a:lnTo>
                <a:lnTo>
                  <a:pt x="370816" y="186"/>
                </a:lnTo>
                <a:lnTo>
                  <a:pt x="382379" y="0"/>
                </a:lnTo>
                <a:lnTo>
                  <a:pt x="393868" y="2457"/>
                </a:lnTo>
                <a:lnTo>
                  <a:pt x="405324" y="5771"/>
                </a:lnTo>
                <a:lnTo>
                  <a:pt x="422484" y="8590"/>
                </a:lnTo>
                <a:lnTo>
                  <a:pt x="433917" y="12625"/>
                </a:lnTo>
                <a:lnTo>
                  <a:pt x="442809" y="17593"/>
                </a:lnTo>
                <a:lnTo>
                  <a:pt x="460828" y="28543"/>
                </a:lnTo>
                <a:lnTo>
                  <a:pt x="475889" y="39879"/>
                </a:lnTo>
                <a:lnTo>
                  <a:pt x="482100" y="45582"/>
                </a:lnTo>
                <a:lnTo>
                  <a:pt x="490952" y="58697"/>
                </a:lnTo>
                <a:lnTo>
                  <a:pt x="499273" y="69184"/>
                </a:lnTo>
                <a:lnTo>
                  <a:pt x="508368" y="79243"/>
                </a:lnTo>
                <a:lnTo>
                  <a:pt x="518843" y="91213"/>
                </a:lnTo>
                <a:lnTo>
                  <a:pt x="525004" y="101099"/>
                </a:lnTo>
                <a:lnTo>
                  <a:pt x="535997" y="122003"/>
                </a:lnTo>
                <a:lnTo>
                  <a:pt x="542929" y="135578"/>
                </a:lnTo>
                <a:lnTo>
                  <a:pt x="547550" y="148438"/>
                </a:lnTo>
                <a:lnTo>
                  <a:pt x="550631" y="160821"/>
                </a:lnTo>
                <a:lnTo>
                  <a:pt x="555007" y="185693"/>
                </a:lnTo>
                <a:lnTo>
                  <a:pt x="560127" y="212622"/>
                </a:lnTo>
                <a:lnTo>
                  <a:pt x="560920" y="227424"/>
                </a:lnTo>
                <a:lnTo>
                  <a:pt x="560497" y="243006"/>
                </a:lnTo>
                <a:lnTo>
                  <a:pt x="559262" y="259109"/>
                </a:lnTo>
                <a:lnTo>
                  <a:pt x="557486" y="271750"/>
                </a:lnTo>
                <a:lnTo>
                  <a:pt x="555350" y="282082"/>
                </a:lnTo>
                <a:lnTo>
                  <a:pt x="552974" y="290874"/>
                </a:lnTo>
                <a:lnTo>
                  <a:pt x="549484" y="300547"/>
                </a:lnTo>
                <a:lnTo>
                  <a:pt x="545253" y="310805"/>
                </a:lnTo>
                <a:lnTo>
                  <a:pt x="540527" y="321453"/>
                </a:lnTo>
                <a:lnTo>
                  <a:pt x="534519" y="332363"/>
                </a:lnTo>
                <a:lnTo>
                  <a:pt x="527656" y="343446"/>
                </a:lnTo>
                <a:lnTo>
                  <a:pt x="520223" y="354643"/>
                </a:lnTo>
                <a:lnTo>
                  <a:pt x="512410" y="364014"/>
                </a:lnTo>
                <a:lnTo>
                  <a:pt x="504345" y="372166"/>
                </a:lnTo>
                <a:lnTo>
                  <a:pt x="496110" y="379506"/>
                </a:lnTo>
                <a:lnTo>
                  <a:pt x="479340" y="392741"/>
                </a:lnTo>
                <a:lnTo>
                  <a:pt x="461409" y="404974"/>
                </a:lnTo>
                <a:lnTo>
                  <a:pt x="451294" y="410903"/>
                </a:lnTo>
                <a:lnTo>
                  <a:pt x="431799" y="421618"/>
                </a:lnTo>
                <a:lnTo>
                  <a:pt x="410114" y="433005"/>
                </a:lnTo>
                <a:lnTo>
                  <a:pt x="397622" y="439379"/>
                </a:lnTo>
                <a:lnTo>
                  <a:pt x="383180" y="442846"/>
                </a:lnTo>
                <a:lnTo>
                  <a:pt x="363427" y="444388"/>
                </a:lnTo>
                <a:lnTo>
                  <a:pt x="332422" y="445073"/>
                </a:lnTo>
                <a:lnTo>
                  <a:pt x="229806" y="445606"/>
                </a:lnTo>
                <a:lnTo>
                  <a:pt x="213345" y="443075"/>
                </a:lnTo>
                <a:lnTo>
                  <a:pt x="197457" y="438774"/>
                </a:lnTo>
                <a:lnTo>
                  <a:pt x="184045" y="433688"/>
                </a:lnTo>
                <a:lnTo>
                  <a:pt x="173039" y="430045"/>
                </a:lnTo>
                <a:lnTo>
                  <a:pt x="143031" y="420918"/>
                </a:lnTo>
                <a:lnTo>
                  <a:pt x="130456" y="416770"/>
                </a:lnTo>
                <a:lnTo>
                  <a:pt x="111405" y="409621"/>
                </a:lnTo>
                <a:lnTo>
                  <a:pt x="96587" y="403268"/>
                </a:lnTo>
                <a:lnTo>
                  <a:pt x="83652" y="398222"/>
                </a:lnTo>
                <a:lnTo>
                  <a:pt x="66612" y="394429"/>
                </a:lnTo>
                <a:lnTo>
                  <a:pt x="49298" y="385097"/>
                </a:lnTo>
                <a:lnTo>
                  <a:pt x="35902" y="376888"/>
                </a:lnTo>
                <a:lnTo>
                  <a:pt x="32367" y="374081"/>
                </a:lnTo>
                <a:lnTo>
                  <a:pt x="30010" y="371257"/>
                </a:lnTo>
                <a:lnTo>
                  <a:pt x="28439" y="368423"/>
                </a:lnTo>
                <a:lnTo>
                  <a:pt x="27392" y="365580"/>
                </a:lnTo>
                <a:lnTo>
                  <a:pt x="24789" y="362733"/>
                </a:lnTo>
                <a:lnTo>
                  <a:pt x="13929" y="354175"/>
                </a:lnTo>
                <a:lnTo>
                  <a:pt x="12003" y="351320"/>
                </a:lnTo>
                <a:lnTo>
                  <a:pt x="10719" y="348463"/>
                </a:lnTo>
                <a:lnTo>
                  <a:pt x="8911" y="346559"/>
                </a:lnTo>
                <a:lnTo>
                  <a:pt x="6753" y="345289"/>
                </a:lnTo>
                <a:lnTo>
                  <a:pt x="997" y="343252"/>
                </a:lnTo>
                <a:lnTo>
                  <a:pt x="525" y="344038"/>
                </a:lnTo>
                <a:lnTo>
                  <a:pt x="0" y="347450"/>
                </a:lnTo>
                <a:lnTo>
                  <a:pt x="812" y="349694"/>
                </a:lnTo>
                <a:lnTo>
                  <a:pt x="4255" y="354726"/>
                </a:lnTo>
                <a:lnTo>
                  <a:pt x="11549" y="362915"/>
                </a:lnTo>
                <a:lnTo>
                  <a:pt x="14227" y="364766"/>
                </a:lnTo>
                <a:lnTo>
                  <a:pt x="22546" y="368324"/>
                </a:lnTo>
                <a:lnTo>
                  <a:pt x="28202" y="372531"/>
                </a:lnTo>
                <a:lnTo>
                  <a:pt x="31997" y="374035"/>
                </a:lnTo>
                <a:lnTo>
                  <a:pt x="46438" y="376150"/>
                </a:lnTo>
                <a:lnTo>
                  <a:pt x="62782" y="377729"/>
                </a:lnTo>
                <a:lnTo>
                  <a:pt x="79690" y="382854"/>
                </a:lnTo>
                <a:lnTo>
                  <a:pt x="91064" y="384386"/>
                </a:lnTo>
                <a:lnTo>
                  <a:pt x="140034" y="389801"/>
                </a:lnTo>
                <a:lnTo>
                  <a:pt x="210277" y="394777"/>
                </a:lnTo>
                <a:lnTo>
                  <a:pt x="254344" y="397437"/>
                </a:lnTo>
                <a:lnTo>
                  <a:pt x="290390" y="400163"/>
                </a:lnTo>
                <a:lnTo>
                  <a:pt x="465323" y="416116"/>
                </a:lnTo>
                <a:lnTo>
                  <a:pt x="499947" y="418220"/>
                </a:lnTo>
                <a:lnTo>
                  <a:pt x="515085" y="419734"/>
                </a:lnTo>
                <a:lnTo>
                  <a:pt x="529940" y="421695"/>
                </a:lnTo>
                <a:lnTo>
                  <a:pt x="544606" y="423955"/>
                </a:lnTo>
                <a:lnTo>
                  <a:pt x="556288" y="425462"/>
                </a:lnTo>
                <a:lnTo>
                  <a:pt x="574348" y="427136"/>
                </a:lnTo>
                <a:lnTo>
                  <a:pt x="593806" y="430420"/>
                </a:lnTo>
                <a:lnTo>
                  <a:pt x="612295" y="434102"/>
                </a:lnTo>
                <a:lnTo>
                  <a:pt x="631926" y="436466"/>
                </a:lnTo>
                <a:lnTo>
                  <a:pt x="641898" y="437014"/>
                </a:lnTo>
                <a:lnTo>
                  <a:pt x="637783" y="432487"/>
                </a:lnTo>
                <a:lnTo>
                  <a:pt x="635551" y="431150"/>
                </a:lnTo>
                <a:lnTo>
                  <a:pt x="633111" y="430259"/>
                </a:lnTo>
                <a:lnTo>
                  <a:pt x="625373" y="4199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829"/>
          <p:cNvSpPr/>
          <p:nvPr/>
        </p:nvSpPr>
        <p:spPr>
          <a:xfrm>
            <a:off x="4623434" y="4963477"/>
            <a:ext cx="291467" cy="25719"/>
          </a:xfrm>
          <a:custGeom>
            <a:avLst/>
            <a:gdLst/>
            <a:ahLst/>
            <a:cxnLst/>
            <a:rect l="0" t="0" r="0" b="0"/>
            <a:pathLst>
              <a:path w="291467" h="25719">
                <a:moveTo>
                  <a:pt x="0" y="0"/>
                </a:moveTo>
                <a:lnTo>
                  <a:pt x="49019" y="0"/>
                </a:lnTo>
                <a:lnTo>
                  <a:pt x="56492" y="953"/>
                </a:lnTo>
                <a:lnTo>
                  <a:pt x="65284" y="2540"/>
                </a:lnTo>
                <a:lnTo>
                  <a:pt x="74955" y="4551"/>
                </a:lnTo>
                <a:lnTo>
                  <a:pt x="88071" y="5892"/>
                </a:lnTo>
                <a:lnTo>
                  <a:pt x="103481" y="6785"/>
                </a:lnTo>
                <a:lnTo>
                  <a:pt x="120422" y="7381"/>
                </a:lnTo>
                <a:lnTo>
                  <a:pt x="167187" y="10583"/>
                </a:lnTo>
                <a:lnTo>
                  <a:pt x="194325" y="12770"/>
                </a:lnTo>
                <a:lnTo>
                  <a:pt x="217180" y="15181"/>
                </a:lnTo>
                <a:lnTo>
                  <a:pt x="237179" y="17741"/>
                </a:lnTo>
                <a:lnTo>
                  <a:pt x="291466" y="2571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830"/>
          <p:cNvSpPr/>
          <p:nvPr/>
        </p:nvSpPr>
        <p:spPr>
          <a:xfrm>
            <a:off x="4606290" y="4809172"/>
            <a:ext cx="360045" cy="42864"/>
          </a:xfrm>
          <a:custGeom>
            <a:avLst/>
            <a:gdLst/>
            <a:ahLst/>
            <a:cxnLst/>
            <a:rect l="0" t="0" r="0" b="0"/>
            <a:pathLst>
              <a:path w="360045" h="42864">
                <a:moveTo>
                  <a:pt x="0" y="0"/>
                </a:moveTo>
                <a:lnTo>
                  <a:pt x="7381" y="0"/>
                </a:lnTo>
                <a:lnTo>
                  <a:pt x="8730" y="953"/>
                </a:lnTo>
                <a:lnTo>
                  <a:pt x="10583" y="2540"/>
                </a:lnTo>
                <a:lnTo>
                  <a:pt x="12770" y="4551"/>
                </a:lnTo>
                <a:lnTo>
                  <a:pt x="17085" y="6844"/>
                </a:lnTo>
                <a:lnTo>
                  <a:pt x="22820" y="9325"/>
                </a:lnTo>
                <a:lnTo>
                  <a:pt x="29501" y="11932"/>
                </a:lnTo>
                <a:lnTo>
                  <a:pt x="34907" y="13670"/>
                </a:lnTo>
                <a:lnTo>
                  <a:pt x="39464" y="14828"/>
                </a:lnTo>
                <a:lnTo>
                  <a:pt x="48019" y="16116"/>
                </a:lnTo>
                <a:lnTo>
                  <a:pt x="58172" y="16687"/>
                </a:lnTo>
                <a:lnTo>
                  <a:pt x="66494" y="16941"/>
                </a:lnTo>
                <a:lnTo>
                  <a:pt x="70047" y="17010"/>
                </a:lnTo>
                <a:lnTo>
                  <a:pt x="186132" y="17134"/>
                </a:lnTo>
                <a:lnTo>
                  <a:pt x="206003" y="19042"/>
                </a:lnTo>
                <a:lnTo>
                  <a:pt x="229728" y="22220"/>
                </a:lnTo>
                <a:lnTo>
                  <a:pt x="256022" y="26244"/>
                </a:lnTo>
                <a:lnTo>
                  <a:pt x="275456" y="28926"/>
                </a:lnTo>
                <a:lnTo>
                  <a:pt x="290317" y="30714"/>
                </a:lnTo>
                <a:lnTo>
                  <a:pt x="302129" y="31906"/>
                </a:lnTo>
                <a:lnTo>
                  <a:pt x="310957" y="33653"/>
                </a:lnTo>
                <a:lnTo>
                  <a:pt x="317795" y="35770"/>
                </a:lnTo>
                <a:lnTo>
                  <a:pt x="323305" y="38135"/>
                </a:lnTo>
                <a:lnTo>
                  <a:pt x="328884" y="39711"/>
                </a:lnTo>
                <a:lnTo>
                  <a:pt x="334509" y="40761"/>
                </a:lnTo>
                <a:lnTo>
                  <a:pt x="344885" y="41929"/>
                </a:lnTo>
                <a:lnTo>
                  <a:pt x="348986" y="42240"/>
                </a:lnTo>
                <a:lnTo>
                  <a:pt x="360044" y="4286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831"/>
          <p:cNvSpPr/>
          <p:nvPr/>
        </p:nvSpPr>
        <p:spPr>
          <a:xfrm>
            <a:off x="4971435" y="5049320"/>
            <a:ext cx="312083" cy="58554"/>
          </a:xfrm>
          <a:custGeom>
            <a:avLst/>
            <a:gdLst/>
            <a:ahLst/>
            <a:cxnLst/>
            <a:rect l="0" t="0" r="0" b="0"/>
            <a:pathLst>
              <a:path w="312083" h="58554">
                <a:moveTo>
                  <a:pt x="72052" y="25600"/>
                </a:moveTo>
                <a:lnTo>
                  <a:pt x="58399" y="30150"/>
                </a:lnTo>
                <a:lnTo>
                  <a:pt x="52473" y="32443"/>
                </a:lnTo>
                <a:lnTo>
                  <a:pt x="46617" y="34925"/>
                </a:lnTo>
                <a:lnTo>
                  <a:pt x="35030" y="40222"/>
                </a:lnTo>
                <a:lnTo>
                  <a:pt x="23530" y="45751"/>
                </a:lnTo>
                <a:lnTo>
                  <a:pt x="18749" y="47606"/>
                </a:lnTo>
                <a:lnTo>
                  <a:pt x="14609" y="48843"/>
                </a:lnTo>
                <a:lnTo>
                  <a:pt x="10897" y="49668"/>
                </a:lnTo>
                <a:lnTo>
                  <a:pt x="7470" y="51170"/>
                </a:lnTo>
                <a:lnTo>
                  <a:pt x="4232" y="53124"/>
                </a:lnTo>
                <a:lnTo>
                  <a:pt x="1121" y="55380"/>
                </a:lnTo>
                <a:lnTo>
                  <a:pt x="0" y="56883"/>
                </a:lnTo>
                <a:lnTo>
                  <a:pt x="205" y="57885"/>
                </a:lnTo>
                <a:lnTo>
                  <a:pt x="1294" y="58553"/>
                </a:lnTo>
                <a:lnTo>
                  <a:pt x="3925" y="58046"/>
                </a:lnTo>
                <a:lnTo>
                  <a:pt x="7584" y="56755"/>
                </a:lnTo>
                <a:lnTo>
                  <a:pt x="11928" y="54943"/>
                </a:lnTo>
                <a:lnTo>
                  <a:pt x="22445" y="51829"/>
                </a:lnTo>
                <a:lnTo>
                  <a:pt x="54449" y="43290"/>
                </a:lnTo>
                <a:lnTo>
                  <a:pt x="67937" y="39298"/>
                </a:lnTo>
                <a:lnTo>
                  <a:pt x="78833" y="35684"/>
                </a:lnTo>
                <a:lnTo>
                  <a:pt x="96974" y="29129"/>
                </a:lnTo>
                <a:lnTo>
                  <a:pt x="140527" y="14258"/>
                </a:lnTo>
                <a:lnTo>
                  <a:pt x="150087" y="12324"/>
                </a:lnTo>
                <a:lnTo>
                  <a:pt x="160271" y="11034"/>
                </a:lnTo>
                <a:lnTo>
                  <a:pt x="170869" y="10175"/>
                </a:lnTo>
                <a:lnTo>
                  <a:pt x="179840" y="8649"/>
                </a:lnTo>
                <a:lnTo>
                  <a:pt x="187726" y="6679"/>
                </a:lnTo>
                <a:lnTo>
                  <a:pt x="194888" y="4413"/>
                </a:lnTo>
                <a:lnTo>
                  <a:pt x="206330" y="2903"/>
                </a:lnTo>
                <a:lnTo>
                  <a:pt x="220625" y="1896"/>
                </a:lnTo>
                <a:lnTo>
                  <a:pt x="264172" y="280"/>
                </a:lnTo>
                <a:lnTo>
                  <a:pt x="278307" y="0"/>
                </a:lnTo>
                <a:lnTo>
                  <a:pt x="283850" y="913"/>
                </a:lnTo>
                <a:lnTo>
                  <a:pt x="290404" y="2475"/>
                </a:lnTo>
                <a:lnTo>
                  <a:pt x="312082" y="845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832"/>
          <p:cNvSpPr/>
          <p:nvPr/>
        </p:nvSpPr>
        <p:spPr>
          <a:xfrm>
            <a:off x="5003520" y="4697849"/>
            <a:ext cx="742913" cy="573985"/>
          </a:xfrm>
          <a:custGeom>
            <a:avLst/>
            <a:gdLst/>
            <a:ahLst/>
            <a:cxnLst/>
            <a:rect l="0" t="0" r="0" b="0"/>
            <a:pathLst>
              <a:path w="742913" h="573985">
                <a:moveTo>
                  <a:pt x="228562" y="197048"/>
                </a:moveTo>
                <a:lnTo>
                  <a:pt x="222671" y="184313"/>
                </a:lnTo>
                <a:lnTo>
                  <a:pt x="220784" y="174648"/>
                </a:lnTo>
                <a:lnTo>
                  <a:pt x="220343" y="168677"/>
                </a:lnTo>
                <a:lnTo>
                  <a:pt x="222687" y="160309"/>
                </a:lnTo>
                <a:lnTo>
                  <a:pt x="225951" y="151192"/>
                </a:lnTo>
                <a:lnTo>
                  <a:pt x="228046" y="137579"/>
                </a:lnTo>
                <a:lnTo>
                  <a:pt x="228461" y="121166"/>
                </a:lnTo>
                <a:lnTo>
                  <a:pt x="231057" y="110618"/>
                </a:lnTo>
                <a:lnTo>
                  <a:pt x="237874" y="93969"/>
                </a:lnTo>
                <a:lnTo>
                  <a:pt x="245926" y="76971"/>
                </a:lnTo>
                <a:lnTo>
                  <a:pt x="254344" y="62410"/>
                </a:lnTo>
                <a:lnTo>
                  <a:pt x="265412" y="46983"/>
                </a:lnTo>
                <a:lnTo>
                  <a:pt x="278215" y="29395"/>
                </a:lnTo>
                <a:lnTo>
                  <a:pt x="281667" y="25271"/>
                </a:lnTo>
                <a:lnTo>
                  <a:pt x="290582" y="18151"/>
                </a:lnTo>
                <a:lnTo>
                  <a:pt x="295626" y="14918"/>
                </a:lnTo>
                <a:lnTo>
                  <a:pt x="306311" y="11326"/>
                </a:lnTo>
                <a:lnTo>
                  <a:pt x="317410" y="8778"/>
                </a:lnTo>
                <a:lnTo>
                  <a:pt x="337517" y="1920"/>
                </a:lnTo>
                <a:lnTo>
                  <a:pt x="355494" y="283"/>
                </a:lnTo>
                <a:lnTo>
                  <a:pt x="371794" y="0"/>
                </a:lnTo>
                <a:lnTo>
                  <a:pt x="383026" y="2474"/>
                </a:lnTo>
                <a:lnTo>
                  <a:pt x="405759" y="11823"/>
                </a:lnTo>
                <a:lnTo>
                  <a:pt x="428593" y="22842"/>
                </a:lnTo>
                <a:lnTo>
                  <a:pt x="445734" y="32295"/>
                </a:lnTo>
                <a:lnTo>
                  <a:pt x="457163" y="41592"/>
                </a:lnTo>
                <a:lnTo>
                  <a:pt x="466052" y="52074"/>
                </a:lnTo>
                <a:lnTo>
                  <a:pt x="478952" y="68686"/>
                </a:lnTo>
                <a:lnTo>
                  <a:pt x="492299" y="85672"/>
                </a:lnTo>
                <a:lnTo>
                  <a:pt x="500084" y="99922"/>
                </a:lnTo>
                <a:lnTo>
                  <a:pt x="504826" y="110390"/>
                </a:lnTo>
                <a:lnTo>
                  <a:pt x="515176" y="134721"/>
                </a:lnTo>
                <a:lnTo>
                  <a:pt x="526126" y="161410"/>
                </a:lnTo>
                <a:lnTo>
                  <a:pt x="530760" y="176147"/>
                </a:lnTo>
                <a:lnTo>
                  <a:pt x="534803" y="191687"/>
                </a:lnTo>
                <a:lnTo>
                  <a:pt x="538450" y="207761"/>
                </a:lnTo>
                <a:lnTo>
                  <a:pt x="540882" y="224192"/>
                </a:lnTo>
                <a:lnTo>
                  <a:pt x="542503" y="240862"/>
                </a:lnTo>
                <a:lnTo>
                  <a:pt x="543583" y="257690"/>
                </a:lnTo>
                <a:lnTo>
                  <a:pt x="543351" y="270813"/>
                </a:lnTo>
                <a:lnTo>
                  <a:pt x="542244" y="281467"/>
                </a:lnTo>
                <a:lnTo>
                  <a:pt x="537521" y="299338"/>
                </a:lnTo>
                <a:lnTo>
                  <a:pt x="525105" y="325463"/>
                </a:lnTo>
                <a:lnTo>
                  <a:pt x="518156" y="342704"/>
                </a:lnTo>
                <a:lnTo>
                  <a:pt x="509353" y="359891"/>
                </a:lnTo>
                <a:lnTo>
                  <a:pt x="499091" y="376103"/>
                </a:lnTo>
                <a:lnTo>
                  <a:pt x="488180" y="389658"/>
                </a:lnTo>
                <a:lnTo>
                  <a:pt x="474440" y="404573"/>
                </a:lnTo>
                <a:lnTo>
                  <a:pt x="458809" y="419773"/>
                </a:lnTo>
                <a:lnTo>
                  <a:pt x="442336" y="432880"/>
                </a:lnTo>
                <a:lnTo>
                  <a:pt x="431086" y="440947"/>
                </a:lnTo>
                <a:lnTo>
                  <a:pt x="379586" y="476190"/>
                </a:lnTo>
                <a:lnTo>
                  <a:pt x="358549" y="489703"/>
                </a:lnTo>
                <a:lnTo>
                  <a:pt x="326238" y="508021"/>
                </a:lnTo>
                <a:lnTo>
                  <a:pt x="307216" y="519726"/>
                </a:lnTo>
                <a:lnTo>
                  <a:pt x="286697" y="528738"/>
                </a:lnTo>
                <a:lnTo>
                  <a:pt x="264877" y="535918"/>
                </a:lnTo>
                <a:lnTo>
                  <a:pt x="242480" y="542285"/>
                </a:lnTo>
                <a:lnTo>
                  <a:pt x="160585" y="564456"/>
                </a:lnTo>
                <a:lnTo>
                  <a:pt x="145144" y="567717"/>
                </a:lnTo>
                <a:lnTo>
                  <a:pt x="131040" y="569891"/>
                </a:lnTo>
                <a:lnTo>
                  <a:pt x="117827" y="571340"/>
                </a:lnTo>
                <a:lnTo>
                  <a:pt x="98067" y="572950"/>
                </a:lnTo>
                <a:lnTo>
                  <a:pt x="80077" y="573666"/>
                </a:lnTo>
                <a:lnTo>
                  <a:pt x="56206" y="573984"/>
                </a:lnTo>
                <a:lnTo>
                  <a:pt x="34802" y="571585"/>
                </a:lnTo>
                <a:lnTo>
                  <a:pt x="11767" y="567419"/>
                </a:lnTo>
                <a:lnTo>
                  <a:pt x="6879" y="566835"/>
                </a:lnTo>
                <a:lnTo>
                  <a:pt x="3621" y="564540"/>
                </a:lnTo>
                <a:lnTo>
                  <a:pt x="1449" y="561105"/>
                </a:lnTo>
                <a:lnTo>
                  <a:pt x="0" y="556910"/>
                </a:lnTo>
                <a:lnTo>
                  <a:pt x="932" y="544629"/>
                </a:lnTo>
                <a:lnTo>
                  <a:pt x="4271" y="526730"/>
                </a:lnTo>
                <a:lnTo>
                  <a:pt x="4740" y="522564"/>
                </a:lnTo>
                <a:lnTo>
                  <a:pt x="6957" y="519786"/>
                </a:lnTo>
                <a:lnTo>
                  <a:pt x="10341" y="517934"/>
                </a:lnTo>
                <a:lnTo>
                  <a:pt x="14501" y="516700"/>
                </a:lnTo>
                <a:lnTo>
                  <a:pt x="34009" y="505860"/>
                </a:lnTo>
                <a:lnTo>
                  <a:pt x="66988" y="486034"/>
                </a:lnTo>
                <a:lnTo>
                  <a:pt x="88171" y="475346"/>
                </a:lnTo>
                <a:lnTo>
                  <a:pt x="111082" y="466514"/>
                </a:lnTo>
                <a:lnTo>
                  <a:pt x="127357" y="463530"/>
                </a:lnTo>
                <a:lnTo>
                  <a:pt x="150421" y="463013"/>
                </a:lnTo>
                <a:lnTo>
                  <a:pt x="308636" y="462797"/>
                </a:lnTo>
                <a:lnTo>
                  <a:pt x="324807" y="463749"/>
                </a:lnTo>
                <a:lnTo>
                  <a:pt x="389477" y="469640"/>
                </a:lnTo>
                <a:lnTo>
                  <a:pt x="441367" y="474728"/>
                </a:lnTo>
                <a:lnTo>
                  <a:pt x="462825" y="476465"/>
                </a:lnTo>
                <a:lnTo>
                  <a:pt x="480940" y="477624"/>
                </a:lnTo>
                <a:lnTo>
                  <a:pt x="496826" y="478396"/>
                </a:lnTo>
                <a:lnTo>
                  <a:pt x="542419" y="479254"/>
                </a:lnTo>
                <a:lnTo>
                  <a:pt x="569244" y="479483"/>
                </a:lnTo>
                <a:lnTo>
                  <a:pt x="591891" y="480588"/>
                </a:lnTo>
                <a:lnTo>
                  <a:pt x="611751" y="482277"/>
                </a:lnTo>
                <a:lnTo>
                  <a:pt x="629754" y="484356"/>
                </a:lnTo>
                <a:lnTo>
                  <a:pt x="644613" y="485741"/>
                </a:lnTo>
                <a:lnTo>
                  <a:pt x="657377" y="486665"/>
                </a:lnTo>
                <a:lnTo>
                  <a:pt x="668744" y="487281"/>
                </a:lnTo>
                <a:lnTo>
                  <a:pt x="694073" y="487966"/>
                </a:lnTo>
                <a:lnTo>
                  <a:pt x="739363" y="488481"/>
                </a:lnTo>
                <a:lnTo>
                  <a:pt x="740546" y="487539"/>
                </a:lnTo>
                <a:lnTo>
                  <a:pt x="741335" y="485959"/>
                </a:lnTo>
                <a:lnTo>
                  <a:pt x="742912" y="4799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833"/>
          <p:cNvSpPr/>
          <p:nvPr/>
        </p:nvSpPr>
        <p:spPr>
          <a:xfrm>
            <a:off x="817244" y="5569725"/>
            <a:ext cx="586989" cy="670889"/>
          </a:xfrm>
          <a:custGeom>
            <a:avLst/>
            <a:gdLst/>
            <a:ahLst/>
            <a:cxnLst/>
            <a:rect l="0" t="0" r="0" b="0"/>
            <a:pathLst>
              <a:path w="586989" h="670889">
                <a:moveTo>
                  <a:pt x="188595" y="45262"/>
                </a:moveTo>
                <a:lnTo>
                  <a:pt x="188595" y="40324"/>
                </a:lnTo>
                <a:lnTo>
                  <a:pt x="188595" y="48975"/>
                </a:lnTo>
                <a:lnTo>
                  <a:pt x="187643" y="51547"/>
                </a:lnTo>
                <a:lnTo>
                  <a:pt x="176664" y="69890"/>
                </a:lnTo>
                <a:lnTo>
                  <a:pt x="173767" y="77798"/>
                </a:lnTo>
                <a:lnTo>
                  <a:pt x="171528" y="89250"/>
                </a:lnTo>
                <a:lnTo>
                  <a:pt x="167357" y="113390"/>
                </a:lnTo>
                <a:lnTo>
                  <a:pt x="164869" y="130468"/>
                </a:lnTo>
                <a:lnTo>
                  <a:pt x="163763" y="146949"/>
                </a:lnTo>
                <a:lnTo>
                  <a:pt x="163271" y="176499"/>
                </a:lnTo>
                <a:lnTo>
                  <a:pt x="165998" y="195618"/>
                </a:lnTo>
                <a:lnTo>
                  <a:pt x="170673" y="216937"/>
                </a:lnTo>
                <a:lnTo>
                  <a:pt x="176647" y="239723"/>
                </a:lnTo>
                <a:lnTo>
                  <a:pt x="182535" y="258722"/>
                </a:lnTo>
                <a:lnTo>
                  <a:pt x="188365" y="275199"/>
                </a:lnTo>
                <a:lnTo>
                  <a:pt x="194157" y="289993"/>
                </a:lnTo>
                <a:lnTo>
                  <a:pt x="198971" y="301761"/>
                </a:lnTo>
                <a:lnTo>
                  <a:pt x="206859" y="319917"/>
                </a:lnTo>
                <a:lnTo>
                  <a:pt x="216080" y="331796"/>
                </a:lnTo>
                <a:lnTo>
                  <a:pt x="231982" y="343839"/>
                </a:lnTo>
                <a:lnTo>
                  <a:pt x="237522" y="347183"/>
                </a:lnTo>
                <a:lnTo>
                  <a:pt x="248758" y="350899"/>
                </a:lnTo>
                <a:lnTo>
                  <a:pt x="265794" y="352992"/>
                </a:lnTo>
                <a:lnTo>
                  <a:pt x="282907" y="353611"/>
                </a:lnTo>
                <a:lnTo>
                  <a:pt x="310306" y="353821"/>
                </a:lnTo>
                <a:lnTo>
                  <a:pt x="323969" y="351309"/>
                </a:lnTo>
                <a:lnTo>
                  <a:pt x="336392" y="347018"/>
                </a:lnTo>
                <a:lnTo>
                  <a:pt x="354095" y="339248"/>
                </a:lnTo>
                <a:lnTo>
                  <a:pt x="371406" y="329960"/>
                </a:lnTo>
                <a:lnTo>
                  <a:pt x="388600" y="315566"/>
                </a:lnTo>
                <a:lnTo>
                  <a:pt x="405759" y="299236"/>
                </a:lnTo>
                <a:lnTo>
                  <a:pt x="434340" y="270959"/>
                </a:lnTo>
                <a:lnTo>
                  <a:pt x="443230" y="257015"/>
                </a:lnTo>
                <a:lnTo>
                  <a:pt x="451309" y="242245"/>
                </a:lnTo>
                <a:lnTo>
                  <a:pt x="466567" y="223219"/>
                </a:lnTo>
                <a:lnTo>
                  <a:pt x="477556" y="211349"/>
                </a:lnTo>
                <a:lnTo>
                  <a:pt x="484106" y="201707"/>
                </a:lnTo>
                <a:lnTo>
                  <a:pt x="491330" y="189564"/>
                </a:lnTo>
                <a:lnTo>
                  <a:pt x="547078" y="89789"/>
                </a:lnTo>
                <a:lnTo>
                  <a:pt x="553314" y="76852"/>
                </a:lnTo>
                <a:lnTo>
                  <a:pt x="567862" y="44697"/>
                </a:lnTo>
                <a:lnTo>
                  <a:pt x="572885" y="32503"/>
                </a:lnTo>
                <a:lnTo>
                  <a:pt x="578466" y="16414"/>
                </a:lnTo>
                <a:lnTo>
                  <a:pt x="583486" y="6088"/>
                </a:lnTo>
                <a:lnTo>
                  <a:pt x="586988" y="229"/>
                </a:lnTo>
                <a:lnTo>
                  <a:pt x="586588" y="0"/>
                </a:lnTo>
                <a:lnTo>
                  <a:pt x="585369" y="800"/>
                </a:lnTo>
                <a:lnTo>
                  <a:pt x="584556" y="2286"/>
                </a:lnTo>
                <a:lnTo>
                  <a:pt x="580711" y="16594"/>
                </a:lnTo>
                <a:lnTo>
                  <a:pt x="577182" y="30616"/>
                </a:lnTo>
                <a:lnTo>
                  <a:pt x="575613" y="46373"/>
                </a:lnTo>
                <a:lnTo>
                  <a:pt x="575195" y="60290"/>
                </a:lnTo>
                <a:lnTo>
                  <a:pt x="574468" y="141080"/>
                </a:lnTo>
                <a:lnTo>
                  <a:pt x="569327" y="210403"/>
                </a:lnTo>
                <a:lnTo>
                  <a:pt x="565289" y="258226"/>
                </a:lnTo>
                <a:lnTo>
                  <a:pt x="555722" y="346923"/>
                </a:lnTo>
                <a:lnTo>
                  <a:pt x="550504" y="389244"/>
                </a:lnTo>
                <a:lnTo>
                  <a:pt x="545120" y="424126"/>
                </a:lnTo>
                <a:lnTo>
                  <a:pt x="539626" y="454048"/>
                </a:lnTo>
                <a:lnTo>
                  <a:pt x="534058" y="480664"/>
                </a:lnTo>
                <a:lnTo>
                  <a:pt x="527489" y="505075"/>
                </a:lnTo>
                <a:lnTo>
                  <a:pt x="520252" y="528017"/>
                </a:lnTo>
                <a:lnTo>
                  <a:pt x="512570" y="549978"/>
                </a:lnTo>
                <a:lnTo>
                  <a:pt x="505544" y="566524"/>
                </a:lnTo>
                <a:lnTo>
                  <a:pt x="498954" y="579461"/>
                </a:lnTo>
                <a:lnTo>
                  <a:pt x="486553" y="599867"/>
                </a:lnTo>
                <a:lnTo>
                  <a:pt x="474691" y="618460"/>
                </a:lnTo>
                <a:lnTo>
                  <a:pt x="463069" y="633709"/>
                </a:lnTo>
                <a:lnTo>
                  <a:pt x="457303" y="640443"/>
                </a:lnTo>
                <a:lnTo>
                  <a:pt x="443276" y="650465"/>
                </a:lnTo>
                <a:lnTo>
                  <a:pt x="415538" y="664659"/>
                </a:lnTo>
                <a:lnTo>
                  <a:pt x="400901" y="668212"/>
                </a:lnTo>
                <a:lnTo>
                  <a:pt x="384871" y="669791"/>
                </a:lnTo>
                <a:lnTo>
                  <a:pt x="368222" y="670493"/>
                </a:lnTo>
                <a:lnTo>
                  <a:pt x="342783" y="670888"/>
                </a:lnTo>
                <a:lnTo>
                  <a:pt x="328535" y="669039"/>
                </a:lnTo>
                <a:lnTo>
                  <a:pt x="310463" y="665901"/>
                </a:lnTo>
                <a:lnTo>
                  <a:pt x="289843" y="661904"/>
                </a:lnTo>
                <a:lnTo>
                  <a:pt x="269429" y="657334"/>
                </a:lnTo>
                <a:lnTo>
                  <a:pt x="228966" y="647177"/>
                </a:lnTo>
                <a:lnTo>
                  <a:pt x="204079" y="639896"/>
                </a:lnTo>
                <a:lnTo>
                  <a:pt x="89916" y="603604"/>
                </a:lnTo>
                <a:lnTo>
                  <a:pt x="75184" y="599418"/>
                </a:lnTo>
                <a:lnTo>
                  <a:pt x="60601" y="595674"/>
                </a:lnTo>
                <a:lnTo>
                  <a:pt x="46115" y="592226"/>
                </a:lnTo>
                <a:lnTo>
                  <a:pt x="34554" y="588975"/>
                </a:lnTo>
                <a:lnTo>
                  <a:pt x="24941" y="585855"/>
                </a:lnTo>
                <a:lnTo>
                  <a:pt x="0" y="5767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834"/>
          <p:cNvSpPr/>
          <p:nvPr/>
        </p:nvSpPr>
        <p:spPr>
          <a:xfrm>
            <a:off x="1451609" y="5683567"/>
            <a:ext cx="540069" cy="102871"/>
          </a:xfrm>
          <a:custGeom>
            <a:avLst/>
            <a:gdLst/>
            <a:ahLst/>
            <a:cxnLst/>
            <a:rect l="0" t="0" r="0" b="0"/>
            <a:pathLst>
              <a:path w="540069" h="102871">
                <a:moveTo>
                  <a:pt x="0" y="102870"/>
                </a:moveTo>
                <a:lnTo>
                  <a:pt x="13653" y="98320"/>
                </a:lnTo>
                <a:lnTo>
                  <a:pt x="26694" y="95489"/>
                </a:lnTo>
                <a:lnTo>
                  <a:pt x="33454" y="92287"/>
                </a:lnTo>
                <a:lnTo>
                  <a:pt x="36591" y="90100"/>
                </a:lnTo>
                <a:lnTo>
                  <a:pt x="41539" y="87689"/>
                </a:lnTo>
                <a:lnTo>
                  <a:pt x="47695" y="85130"/>
                </a:lnTo>
                <a:lnTo>
                  <a:pt x="54657" y="82470"/>
                </a:lnTo>
                <a:lnTo>
                  <a:pt x="60251" y="78793"/>
                </a:lnTo>
                <a:lnTo>
                  <a:pt x="64932" y="74436"/>
                </a:lnTo>
                <a:lnTo>
                  <a:pt x="69006" y="69627"/>
                </a:lnTo>
                <a:lnTo>
                  <a:pt x="75531" y="64515"/>
                </a:lnTo>
                <a:lnTo>
                  <a:pt x="83692" y="59203"/>
                </a:lnTo>
                <a:lnTo>
                  <a:pt x="92942" y="53756"/>
                </a:lnTo>
                <a:lnTo>
                  <a:pt x="103872" y="48220"/>
                </a:lnTo>
                <a:lnTo>
                  <a:pt x="115920" y="42624"/>
                </a:lnTo>
                <a:lnTo>
                  <a:pt x="128716" y="36988"/>
                </a:lnTo>
                <a:lnTo>
                  <a:pt x="143913" y="32279"/>
                </a:lnTo>
                <a:lnTo>
                  <a:pt x="160712" y="28187"/>
                </a:lnTo>
                <a:lnTo>
                  <a:pt x="178579" y="24506"/>
                </a:lnTo>
                <a:lnTo>
                  <a:pt x="199063" y="21100"/>
                </a:lnTo>
                <a:lnTo>
                  <a:pt x="244683" y="14775"/>
                </a:lnTo>
                <a:lnTo>
                  <a:pt x="264087" y="12708"/>
                </a:lnTo>
                <a:lnTo>
                  <a:pt x="280833" y="11329"/>
                </a:lnTo>
                <a:lnTo>
                  <a:pt x="295807" y="10410"/>
                </a:lnTo>
                <a:lnTo>
                  <a:pt x="335305" y="6850"/>
                </a:lnTo>
                <a:lnTo>
                  <a:pt x="357839" y="4566"/>
                </a:lnTo>
                <a:lnTo>
                  <a:pt x="384292" y="3044"/>
                </a:lnTo>
                <a:lnTo>
                  <a:pt x="444164" y="1353"/>
                </a:lnTo>
                <a:lnTo>
                  <a:pt x="54006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835"/>
          <p:cNvSpPr/>
          <p:nvPr/>
        </p:nvSpPr>
        <p:spPr>
          <a:xfrm>
            <a:off x="1503044" y="5494972"/>
            <a:ext cx="522924" cy="25719"/>
          </a:xfrm>
          <a:custGeom>
            <a:avLst/>
            <a:gdLst/>
            <a:ahLst/>
            <a:cxnLst/>
            <a:rect l="0" t="0" r="0" b="0"/>
            <a:pathLst>
              <a:path w="522924" h="25719">
                <a:moveTo>
                  <a:pt x="0" y="25718"/>
                </a:moveTo>
                <a:lnTo>
                  <a:pt x="9102" y="21167"/>
                </a:lnTo>
                <a:lnTo>
                  <a:pt x="12736" y="19826"/>
                </a:lnTo>
                <a:lnTo>
                  <a:pt x="16111" y="18932"/>
                </a:lnTo>
                <a:lnTo>
                  <a:pt x="19313" y="18336"/>
                </a:lnTo>
                <a:lnTo>
                  <a:pt x="27951" y="17675"/>
                </a:lnTo>
                <a:lnTo>
                  <a:pt x="32922" y="17498"/>
                </a:lnTo>
                <a:lnTo>
                  <a:pt x="283763" y="17155"/>
                </a:lnTo>
                <a:lnTo>
                  <a:pt x="308238" y="16198"/>
                </a:lnTo>
                <a:lnTo>
                  <a:pt x="390839" y="11256"/>
                </a:lnTo>
                <a:lnTo>
                  <a:pt x="476195" y="9103"/>
                </a:lnTo>
                <a:lnTo>
                  <a:pt x="486056" y="8926"/>
                </a:lnTo>
                <a:lnTo>
                  <a:pt x="494535" y="7856"/>
                </a:lnTo>
                <a:lnTo>
                  <a:pt x="502093" y="6190"/>
                </a:lnTo>
                <a:lnTo>
                  <a:pt x="52292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836"/>
          <p:cNvSpPr/>
          <p:nvPr/>
        </p:nvSpPr>
        <p:spPr>
          <a:xfrm>
            <a:off x="2051684" y="5410693"/>
            <a:ext cx="419783" cy="594589"/>
          </a:xfrm>
          <a:custGeom>
            <a:avLst/>
            <a:gdLst/>
            <a:ahLst/>
            <a:cxnLst/>
            <a:rect l="0" t="0" r="0" b="0"/>
            <a:pathLst>
              <a:path w="419783" h="594589">
                <a:moveTo>
                  <a:pt x="77153" y="67134"/>
                </a:moveTo>
                <a:lnTo>
                  <a:pt x="81704" y="58033"/>
                </a:lnTo>
                <a:lnTo>
                  <a:pt x="84949" y="54399"/>
                </a:lnTo>
                <a:lnTo>
                  <a:pt x="101306" y="41723"/>
                </a:lnTo>
                <a:lnTo>
                  <a:pt x="108843" y="35838"/>
                </a:lnTo>
                <a:lnTo>
                  <a:pt x="118542" y="30047"/>
                </a:lnTo>
                <a:lnTo>
                  <a:pt x="134283" y="21759"/>
                </a:lnTo>
                <a:lnTo>
                  <a:pt x="143815" y="16881"/>
                </a:lnTo>
                <a:lnTo>
                  <a:pt x="151122" y="13630"/>
                </a:lnTo>
                <a:lnTo>
                  <a:pt x="161780" y="10017"/>
                </a:lnTo>
                <a:lnTo>
                  <a:pt x="182238" y="3432"/>
                </a:lnTo>
                <a:lnTo>
                  <a:pt x="189119" y="1806"/>
                </a:lnTo>
                <a:lnTo>
                  <a:pt x="201846" y="0"/>
                </a:lnTo>
                <a:lnTo>
                  <a:pt x="208859" y="470"/>
                </a:lnTo>
                <a:lnTo>
                  <a:pt x="216392" y="1737"/>
                </a:lnTo>
                <a:lnTo>
                  <a:pt x="224272" y="3534"/>
                </a:lnTo>
                <a:lnTo>
                  <a:pt x="231429" y="4731"/>
                </a:lnTo>
                <a:lnTo>
                  <a:pt x="244463" y="6062"/>
                </a:lnTo>
                <a:lnTo>
                  <a:pt x="254415" y="8321"/>
                </a:lnTo>
                <a:lnTo>
                  <a:pt x="266765" y="11734"/>
                </a:lnTo>
                <a:lnTo>
                  <a:pt x="295728" y="20604"/>
                </a:lnTo>
                <a:lnTo>
                  <a:pt x="327650" y="30897"/>
                </a:lnTo>
                <a:lnTo>
                  <a:pt x="340353" y="35355"/>
                </a:lnTo>
                <a:lnTo>
                  <a:pt x="350727" y="39281"/>
                </a:lnTo>
                <a:lnTo>
                  <a:pt x="359548" y="42850"/>
                </a:lnTo>
                <a:lnTo>
                  <a:pt x="367334" y="47135"/>
                </a:lnTo>
                <a:lnTo>
                  <a:pt x="374430" y="51896"/>
                </a:lnTo>
                <a:lnTo>
                  <a:pt x="386441" y="62267"/>
                </a:lnTo>
                <a:lnTo>
                  <a:pt x="399511" y="78815"/>
                </a:lnTo>
                <a:lnTo>
                  <a:pt x="409653" y="90106"/>
                </a:lnTo>
                <a:lnTo>
                  <a:pt x="415431" y="98933"/>
                </a:lnTo>
                <a:lnTo>
                  <a:pt x="416971" y="102621"/>
                </a:lnTo>
                <a:lnTo>
                  <a:pt x="419140" y="116913"/>
                </a:lnTo>
                <a:lnTo>
                  <a:pt x="419782" y="133213"/>
                </a:lnTo>
                <a:lnTo>
                  <a:pt x="417393" y="144445"/>
                </a:lnTo>
                <a:lnTo>
                  <a:pt x="415422" y="150107"/>
                </a:lnTo>
                <a:lnTo>
                  <a:pt x="412203" y="154834"/>
                </a:lnTo>
                <a:lnTo>
                  <a:pt x="403547" y="162627"/>
                </a:lnTo>
                <a:lnTo>
                  <a:pt x="393349" y="171806"/>
                </a:lnTo>
                <a:lnTo>
                  <a:pt x="387963" y="176920"/>
                </a:lnTo>
                <a:lnTo>
                  <a:pt x="381515" y="181282"/>
                </a:lnTo>
                <a:lnTo>
                  <a:pt x="374358" y="185143"/>
                </a:lnTo>
                <a:lnTo>
                  <a:pt x="366730" y="188669"/>
                </a:lnTo>
                <a:lnTo>
                  <a:pt x="358787" y="191972"/>
                </a:lnTo>
                <a:lnTo>
                  <a:pt x="350634" y="195127"/>
                </a:lnTo>
                <a:lnTo>
                  <a:pt x="342341" y="198183"/>
                </a:lnTo>
                <a:lnTo>
                  <a:pt x="333003" y="200220"/>
                </a:lnTo>
                <a:lnTo>
                  <a:pt x="322967" y="201578"/>
                </a:lnTo>
                <a:lnTo>
                  <a:pt x="312466" y="202483"/>
                </a:lnTo>
                <a:lnTo>
                  <a:pt x="302609" y="204039"/>
                </a:lnTo>
                <a:lnTo>
                  <a:pt x="293179" y="206030"/>
                </a:lnTo>
                <a:lnTo>
                  <a:pt x="284035" y="208308"/>
                </a:lnTo>
                <a:lnTo>
                  <a:pt x="271272" y="210780"/>
                </a:lnTo>
                <a:lnTo>
                  <a:pt x="239311" y="216067"/>
                </a:lnTo>
                <a:lnTo>
                  <a:pt x="222406" y="217858"/>
                </a:lnTo>
                <a:lnTo>
                  <a:pt x="205421" y="219052"/>
                </a:lnTo>
                <a:lnTo>
                  <a:pt x="188382" y="219847"/>
                </a:lnTo>
                <a:lnTo>
                  <a:pt x="169403" y="221330"/>
                </a:lnTo>
                <a:lnTo>
                  <a:pt x="127996" y="225518"/>
                </a:lnTo>
                <a:lnTo>
                  <a:pt x="107052" y="228015"/>
                </a:lnTo>
                <a:lnTo>
                  <a:pt x="102801" y="228680"/>
                </a:lnTo>
                <a:lnTo>
                  <a:pt x="101872" y="230077"/>
                </a:lnTo>
                <a:lnTo>
                  <a:pt x="103157" y="231960"/>
                </a:lnTo>
                <a:lnTo>
                  <a:pt x="110618" y="237545"/>
                </a:lnTo>
                <a:lnTo>
                  <a:pt x="123459" y="246377"/>
                </a:lnTo>
                <a:lnTo>
                  <a:pt x="133741" y="252352"/>
                </a:lnTo>
                <a:lnTo>
                  <a:pt x="160406" y="266611"/>
                </a:lnTo>
                <a:lnTo>
                  <a:pt x="198446" y="286153"/>
                </a:lnTo>
                <a:lnTo>
                  <a:pt x="209450" y="292204"/>
                </a:lnTo>
                <a:lnTo>
                  <a:pt x="219644" y="298143"/>
                </a:lnTo>
                <a:lnTo>
                  <a:pt x="229297" y="304008"/>
                </a:lnTo>
                <a:lnTo>
                  <a:pt x="239542" y="309822"/>
                </a:lnTo>
                <a:lnTo>
                  <a:pt x="261086" y="321363"/>
                </a:lnTo>
                <a:lnTo>
                  <a:pt x="273118" y="329965"/>
                </a:lnTo>
                <a:lnTo>
                  <a:pt x="285901" y="340462"/>
                </a:lnTo>
                <a:lnTo>
                  <a:pt x="299186" y="352223"/>
                </a:lnTo>
                <a:lnTo>
                  <a:pt x="324107" y="375450"/>
                </a:lnTo>
                <a:lnTo>
                  <a:pt x="336086" y="386978"/>
                </a:lnTo>
                <a:lnTo>
                  <a:pt x="345025" y="396568"/>
                </a:lnTo>
                <a:lnTo>
                  <a:pt x="357497" y="412305"/>
                </a:lnTo>
                <a:lnTo>
                  <a:pt x="368756" y="430728"/>
                </a:lnTo>
                <a:lnTo>
                  <a:pt x="374425" y="440975"/>
                </a:lnTo>
                <a:lnTo>
                  <a:pt x="380724" y="457441"/>
                </a:lnTo>
                <a:lnTo>
                  <a:pt x="383523" y="471108"/>
                </a:lnTo>
                <a:lnTo>
                  <a:pt x="384768" y="483534"/>
                </a:lnTo>
                <a:lnTo>
                  <a:pt x="382780" y="497946"/>
                </a:lnTo>
                <a:lnTo>
                  <a:pt x="379675" y="512924"/>
                </a:lnTo>
                <a:lnTo>
                  <a:pt x="378295" y="525930"/>
                </a:lnTo>
                <a:lnTo>
                  <a:pt x="367521" y="543141"/>
                </a:lnTo>
                <a:lnTo>
                  <a:pt x="359314" y="553065"/>
                </a:lnTo>
                <a:lnTo>
                  <a:pt x="351938" y="560633"/>
                </a:lnTo>
                <a:lnTo>
                  <a:pt x="345116" y="566631"/>
                </a:lnTo>
                <a:lnTo>
                  <a:pt x="332455" y="575835"/>
                </a:lnTo>
                <a:lnTo>
                  <a:pt x="320478" y="583101"/>
                </a:lnTo>
                <a:lnTo>
                  <a:pt x="311760" y="585420"/>
                </a:lnTo>
                <a:lnTo>
                  <a:pt x="301185" y="586965"/>
                </a:lnTo>
                <a:lnTo>
                  <a:pt x="289373" y="587996"/>
                </a:lnTo>
                <a:lnTo>
                  <a:pt x="276735" y="589636"/>
                </a:lnTo>
                <a:lnTo>
                  <a:pt x="263548" y="591681"/>
                </a:lnTo>
                <a:lnTo>
                  <a:pt x="249994" y="593997"/>
                </a:lnTo>
                <a:lnTo>
                  <a:pt x="235243" y="594588"/>
                </a:lnTo>
                <a:lnTo>
                  <a:pt x="219694" y="594031"/>
                </a:lnTo>
                <a:lnTo>
                  <a:pt x="203613" y="592706"/>
                </a:lnTo>
                <a:lnTo>
                  <a:pt x="188129" y="591823"/>
                </a:lnTo>
                <a:lnTo>
                  <a:pt x="158226" y="590842"/>
                </a:lnTo>
                <a:lnTo>
                  <a:pt x="145489" y="589627"/>
                </a:lnTo>
                <a:lnTo>
                  <a:pt x="134140" y="587866"/>
                </a:lnTo>
                <a:lnTo>
                  <a:pt x="123717" y="585739"/>
                </a:lnTo>
                <a:lnTo>
                  <a:pt x="113911" y="583368"/>
                </a:lnTo>
                <a:lnTo>
                  <a:pt x="104516" y="580835"/>
                </a:lnTo>
                <a:lnTo>
                  <a:pt x="95395" y="578194"/>
                </a:lnTo>
                <a:lnTo>
                  <a:pt x="87409" y="575481"/>
                </a:lnTo>
                <a:lnTo>
                  <a:pt x="80181" y="572719"/>
                </a:lnTo>
                <a:lnTo>
                  <a:pt x="73456" y="569926"/>
                </a:lnTo>
                <a:lnTo>
                  <a:pt x="63258" y="566158"/>
                </a:lnTo>
                <a:lnTo>
                  <a:pt x="36688" y="556893"/>
                </a:lnTo>
                <a:lnTo>
                  <a:pt x="26364" y="552707"/>
                </a:lnTo>
                <a:lnTo>
                  <a:pt x="18528" y="548965"/>
                </a:lnTo>
                <a:lnTo>
                  <a:pt x="0" y="53862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837"/>
          <p:cNvSpPr/>
          <p:nvPr/>
        </p:nvSpPr>
        <p:spPr>
          <a:xfrm>
            <a:off x="2583179" y="5546407"/>
            <a:ext cx="85726" cy="291466"/>
          </a:xfrm>
          <a:custGeom>
            <a:avLst/>
            <a:gdLst/>
            <a:ahLst/>
            <a:cxnLst/>
            <a:rect l="0" t="0" r="0" b="0"/>
            <a:pathLst>
              <a:path w="85726" h="291466">
                <a:moveTo>
                  <a:pt x="85725" y="0"/>
                </a:moveTo>
                <a:lnTo>
                  <a:pt x="81175" y="9102"/>
                </a:lnTo>
                <a:lnTo>
                  <a:pt x="77929" y="14640"/>
                </a:lnTo>
                <a:lnTo>
                  <a:pt x="69243" y="28414"/>
                </a:lnTo>
                <a:lnTo>
                  <a:pt x="66165" y="35136"/>
                </a:lnTo>
                <a:lnTo>
                  <a:pt x="64112" y="41521"/>
                </a:lnTo>
                <a:lnTo>
                  <a:pt x="62744" y="47684"/>
                </a:lnTo>
                <a:lnTo>
                  <a:pt x="60880" y="53696"/>
                </a:lnTo>
                <a:lnTo>
                  <a:pt x="58684" y="59610"/>
                </a:lnTo>
                <a:lnTo>
                  <a:pt x="39215" y="105543"/>
                </a:lnTo>
                <a:lnTo>
                  <a:pt x="29177" y="128188"/>
                </a:lnTo>
                <a:lnTo>
                  <a:pt x="25166" y="136894"/>
                </a:lnTo>
                <a:lnTo>
                  <a:pt x="22492" y="147460"/>
                </a:lnTo>
                <a:lnTo>
                  <a:pt x="20710" y="159267"/>
                </a:lnTo>
                <a:lnTo>
                  <a:pt x="19522" y="171900"/>
                </a:lnTo>
                <a:lnTo>
                  <a:pt x="18730" y="184133"/>
                </a:lnTo>
                <a:lnTo>
                  <a:pt x="18202" y="196098"/>
                </a:lnTo>
                <a:lnTo>
                  <a:pt x="17850" y="207884"/>
                </a:lnTo>
                <a:lnTo>
                  <a:pt x="16663" y="217647"/>
                </a:lnTo>
                <a:lnTo>
                  <a:pt x="14918" y="226061"/>
                </a:lnTo>
                <a:lnTo>
                  <a:pt x="12803" y="233575"/>
                </a:lnTo>
                <a:lnTo>
                  <a:pt x="11393" y="240489"/>
                </a:lnTo>
                <a:lnTo>
                  <a:pt x="10453" y="247004"/>
                </a:lnTo>
                <a:lnTo>
                  <a:pt x="9826" y="253251"/>
                </a:lnTo>
                <a:lnTo>
                  <a:pt x="9409" y="258370"/>
                </a:lnTo>
                <a:lnTo>
                  <a:pt x="8944" y="266596"/>
                </a:lnTo>
                <a:lnTo>
                  <a:pt x="7868" y="271076"/>
                </a:lnTo>
                <a:lnTo>
                  <a:pt x="6198" y="275967"/>
                </a:lnTo>
                <a:lnTo>
                  <a:pt x="0" y="2914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838"/>
          <p:cNvSpPr/>
          <p:nvPr/>
        </p:nvSpPr>
        <p:spPr>
          <a:xfrm>
            <a:off x="2480309" y="5607606"/>
            <a:ext cx="351474" cy="7382"/>
          </a:xfrm>
          <a:custGeom>
            <a:avLst/>
            <a:gdLst/>
            <a:ahLst/>
            <a:cxnLst/>
            <a:rect l="0" t="0" r="0" b="0"/>
            <a:pathLst>
              <a:path w="351474" h="7382">
                <a:moveTo>
                  <a:pt x="0" y="7381"/>
                </a:moveTo>
                <a:lnTo>
                  <a:pt x="13653" y="2831"/>
                </a:lnTo>
                <a:lnTo>
                  <a:pt x="19580" y="1489"/>
                </a:lnTo>
                <a:lnTo>
                  <a:pt x="25436" y="596"/>
                </a:lnTo>
                <a:lnTo>
                  <a:pt x="31245" y="0"/>
                </a:lnTo>
                <a:lnTo>
                  <a:pt x="38927" y="556"/>
                </a:lnTo>
                <a:lnTo>
                  <a:pt x="47859" y="1878"/>
                </a:lnTo>
                <a:lnTo>
                  <a:pt x="57624" y="3713"/>
                </a:lnTo>
                <a:lnTo>
                  <a:pt x="66039" y="4935"/>
                </a:lnTo>
                <a:lnTo>
                  <a:pt x="73553" y="5751"/>
                </a:lnTo>
                <a:lnTo>
                  <a:pt x="80468" y="6294"/>
                </a:lnTo>
                <a:lnTo>
                  <a:pt x="121171" y="6898"/>
                </a:lnTo>
                <a:lnTo>
                  <a:pt x="351473" y="738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839"/>
          <p:cNvSpPr/>
          <p:nvPr/>
        </p:nvSpPr>
        <p:spPr>
          <a:xfrm>
            <a:off x="2891789" y="5564744"/>
            <a:ext cx="394337" cy="58817"/>
          </a:xfrm>
          <a:custGeom>
            <a:avLst/>
            <a:gdLst/>
            <a:ahLst/>
            <a:cxnLst/>
            <a:rect l="0" t="0" r="0" b="0"/>
            <a:pathLst>
              <a:path w="394337" h="58817">
                <a:moveTo>
                  <a:pt x="394336" y="7381"/>
                </a:moveTo>
                <a:lnTo>
                  <a:pt x="354033" y="7381"/>
                </a:lnTo>
                <a:lnTo>
                  <a:pt x="342702" y="6428"/>
                </a:lnTo>
                <a:lnTo>
                  <a:pt x="295111" y="1489"/>
                </a:lnTo>
                <a:lnTo>
                  <a:pt x="282466" y="595"/>
                </a:lnTo>
                <a:lnTo>
                  <a:pt x="271178" y="0"/>
                </a:lnTo>
                <a:lnTo>
                  <a:pt x="256033" y="555"/>
                </a:lnTo>
                <a:lnTo>
                  <a:pt x="238317" y="1878"/>
                </a:lnTo>
                <a:lnTo>
                  <a:pt x="204026" y="4935"/>
                </a:lnTo>
                <a:lnTo>
                  <a:pt x="182436" y="6293"/>
                </a:lnTo>
                <a:lnTo>
                  <a:pt x="173059" y="7608"/>
                </a:lnTo>
                <a:lnTo>
                  <a:pt x="163951" y="9437"/>
                </a:lnTo>
                <a:lnTo>
                  <a:pt x="106046" y="23768"/>
                </a:lnTo>
                <a:lnTo>
                  <a:pt x="91652" y="26878"/>
                </a:lnTo>
                <a:lnTo>
                  <a:pt x="80152" y="28952"/>
                </a:lnTo>
                <a:lnTo>
                  <a:pt x="70580" y="30334"/>
                </a:lnTo>
                <a:lnTo>
                  <a:pt x="60388" y="32208"/>
                </a:lnTo>
                <a:lnTo>
                  <a:pt x="49784" y="34409"/>
                </a:lnTo>
                <a:lnTo>
                  <a:pt x="38904" y="36830"/>
                </a:lnTo>
                <a:lnTo>
                  <a:pt x="29747" y="39396"/>
                </a:lnTo>
                <a:lnTo>
                  <a:pt x="21736" y="42059"/>
                </a:lnTo>
                <a:lnTo>
                  <a:pt x="0" y="5881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840"/>
          <p:cNvSpPr/>
          <p:nvPr/>
        </p:nvSpPr>
        <p:spPr>
          <a:xfrm>
            <a:off x="3191827" y="5563552"/>
            <a:ext cx="505778" cy="222886"/>
          </a:xfrm>
          <a:custGeom>
            <a:avLst/>
            <a:gdLst/>
            <a:ahLst/>
            <a:cxnLst/>
            <a:rect l="0" t="0" r="0" b="0"/>
            <a:pathLst>
              <a:path w="505778" h="222886">
                <a:moveTo>
                  <a:pt x="505777" y="0"/>
                </a:moveTo>
                <a:lnTo>
                  <a:pt x="448539" y="28619"/>
                </a:lnTo>
                <a:lnTo>
                  <a:pt x="427614" y="35272"/>
                </a:lnTo>
                <a:lnTo>
                  <a:pt x="358643" y="55364"/>
                </a:lnTo>
                <a:lnTo>
                  <a:pt x="330536" y="64532"/>
                </a:lnTo>
                <a:lnTo>
                  <a:pt x="308939" y="72549"/>
                </a:lnTo>
                <a:lnTo>
                  <a:pt x="291685" y="79798"/>
                </a:lnTo>
                <a:lnTo>
                  <a:pt x="276372" y="85584"/>
                </a:lnTo>
                <a:lnTo>
                  <a:pt x="262353" y="90393"/>
                </a:lnTo>
                <a:lnTo>
                  <a:pt x="249197" y="94553"/>
                </a:lnTo>
                <a:lnTo>
                  <a:pt x="180622" y="118609"/>
                </a:lnTo>
                <a:lnTo>
                  <a:pt x="157562" y="128603"/>
                </a:lnTo>
                <a:lnTo>
                  <a:pt x="136474" y="139075"/>
                </a:lnTo>
                <a:lnTo>
                  <a:pt x="116700" y="149867"/>
                </a:lnTo>
                <a:lnTo>
                  <a:pt x="99708" y="159919"/>
                </a:lnTo>
                <a:lnTo>
                  <a:pt x="84569" y="169477"/>
                </a:lnTo>
                <a:lnTo>
                  <a:pt x="70667" y="178708"/>
                </a:lnTo>
                <a:lnTo>
                  <a:pt x="59494" y="185814"/>
                </a:lnTo>
                <a:lnTo>
                  <a:pt x="50140" y="191503"/>
                </a:lnTo>
                <a:lnTo>
                  <a:pt x="41999" y="196249"/>
                </a:lnTo>
                <a:lnTo>
                  <a:pt x="34667" y="201318"/>
                </a:lnTo>
                <a:lnTo>
                  <a:pt x="27874" y="206602"/>
                </a:lnTo>
                <a:lnTo>
                  <a:pt x="21440" y="212030"/>
                </a:lnTo>
                <a:lnTo>
                  <a:pt x="11752" y="218060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841"/>
          <p:cNvSpPr/>
          <p:nvPr/>
        </p:nvSpPr>
        <p:spPr>
          <a:xfrm>
            <a:off x="3251834" y="5415362"/>
            <a:ext cx="402909" cy="473946"/>
          </a:xfrm>
          <a:custGeom>
            <a:avLst/>
            <a:gdLst/>
            <a:ahLst/>
            <a:cxnLst/>
            <a:rect l="0" t="0" r="0" b="0"/>
            <a:pathLst>
              <a:path w="402909" h="473946">
                <a:moveTo>
                  <a:pt x="0" y="11030"/>
                </a:moveTo>
                <a:lnTo>
                  <a:pt x="4551" y="1929"/>
                </a:lnTo>
                <a:lnTo>
                  <a:pt x="5892" y="200"/>
                </a:lnTo>
                <a:lnTo>
                  <a:pt x="6786" y="0"/>
                </a:lnTo>
                <a:lnTo>
                  <a:pt x="7381" y="819"/>
                </a:lnTo>
                <a:lnTo>
                  <a:pt x="8043" y="14429"/>
                </a:lnTo>
                <a:lnTo>
                  <a:pt x="8220" y="24726"/>
                </a:lnTo>
                <a:lnTo>
                  <a:pt x="10956" y="38708"/>
                </a:lnTo>
                <a:lnTo>
                  <a:pt x="16300" y="52859"/>
                </a:lnTo>
                <a:lnTo>
                  <a:pt x="25025" y="78198"/>
                </a:lnTo>
                <a:lnTo>
                  <a:pt x="30018" y="90099"/>
                </a:lnTo>
                <a:lnTo>
                  <a:pt x="35252" y="100890"/>
                </a:lnTo>
                <a:lnTo>
                  <a:pt x="40647" y="110942"/>
                </a:lnTo>
                <a:lnTo>
                  <a:pt x="47101" y="121453"/>
                </a:lnTo>
                <a:lnTo>
                  <a:pt x="54261" y="132271"/>
                </a:lnTo>
                <a:lnTo>
                  <a:pt x="69836" y="154449"/>
                </a:lnTo>
                <a:lnTo>
                  <a:pt x="86283" y="177007"/>
                </a:lnTo>
                <a:lnTo>
                  <a:pt x="94670" y="187404"/>
                </a:lnTo>
                <a:lnTo>
                  <a:pt x="103118" y="197193"/>
                </a:lnTo>
                <a:lnTo>
                  <a:pt x="111608" y="206576"/>
                </a:lnTo>
                <a:lnTo>
                  <a:pt x="141361" y="237322"/>
                </a:lnTo>
                <a:lnTo>
                  <a:pt x="159964" y="256189"/>
                </a:lnTo>
                <a:lnTo>
                  <a:pt x="208573" y="302552"/>
                </a:lnTo>
                <a:lnTo>
                  <a:pt x="236204" y="328250"/>
                </a:lnTo>
                <a:lnTo>
                  <a:pt x="257482" y="347288"/>
                </a:lnTo>
                <a:lnTo>
                  <a:pt x="274525" y="361885"/>
                </a:lnTo>
                <a:lnTo>
                  <a:pt x="288744" y="373521"/>
                </a:lnTo>
                <a:lnTo>
                  <a:pt x="301081" y="383183"/>
                </a:lnTo>
                <a:lnTo>
                  <a:pt x="312164" y="391530"/>
                </a:lnTo>
                <a:lnTo>
                  <a:pt x="322409" y="398999"/>
                </a:lnTo>
                <a:lnTo>
                  <a:pt x="331144" y="405884"/>
                </a:lnTo>
                <a:lnTo>
                  <a:pt x="338873" y="412378"/>
                </a:lnTo>
                <a:lnTo>
                  <a:pt x="345930" y="418613"/>
                </a:lnTo>
                <a:lnTo>
                  <a:pt x="352541" y="423722"/>
                </a:lnTo>
                <a:lnTo>
                  <a:pt x="369992" y="435464"/>
                </a:lnTo>
                <a:lnTo>
                  <a:pt x="381620" y="444975"/>
                </a:lnTo>
                <a:lnTo>
                  <a:pt x="388049" y="450910"/>
                </a:lnTo>
                <a:lnTo>
                  <a:pt x="391097" y="452873"/>
                </a:lnTo>
                <a:lnTo>
                  <a:pt x="397024" y="455055"/>
                </a:lnTo>
                <a:lnTo>
                  <a:pt x="398985" y="456589"/>
                </a:lnTo>
                <a:lnTo>
                  <a:pt x="400293" y="458564"/>
                </a:lnTo>
                <a:lnTo>
                  <a:pt x="401746" y="463300"/>
                </a:lnTo>
                <a:lnTo>
                  <a:pt x="402908" y="4739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ook">
  <a:themeElements>
    <a:clrScheme name="Book">
      <a:dk1>
        <a:sysClr val="windowText" lastClr="000000"/>
      </a:dk1>
      <a:lt1>
        <a:sysClr val="window" lastClr="FFFFFF"/>
      </a:lt1>
      <a:dk2>
        <a:srgbClr val="000082"/>
      </a:dk2>
      <a:lt2>
        <a:srgbClr val="F3F3FF"/>
      </a:lt2>
      <a:accent1>
        <a:srgbClr val="828200"/>
      </a:accent1>
      <a:accent2>
        <a:srgbClr val="1B582B"/>
      </a:accent2>
      <a:accent3>
        <a:srgbClr val="009FEC"/>
      </a:accent3>
      <a:accent4>
        <a:srgbClr val="00BDBD"/>
      </a:accent4>
      <a:accent5>
        <a:srgbClr val="7C5BAE"/>
      </a:accent5>
      <a:accent6>
        <a:srgbClr val="0055AA"/>
      </a:accent6>
      <a:hlink>
        <a:srgbClr val="FC9658"/>
      </a:hlink>
      <a:folHlink>
        <a:srgbClr val="E800E8"/>
      </a:folHlink>
    </a:clrScheme>
    <a:fontScheme name="Book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黑体"/>
        <a:font script="Hant" typeface="標楷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ambria"/>
        <a:ea typeface=""/>
        <a:cs typeface=""/>
        <a:font script="Jpan" typeface="ＭＳ Ｐ明朝"/>
        <a:font script="Hang" typeface="HY견명조"/>
        <a:font script="Hans" typeface="方正舒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Book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30000"/>
                <a:shade val="100000"/>
                <a:hueMod val="100000"/>
                <a:satMod val="100000"/>
              </a:schemeClr>
            </a:gs>
            <a:gs pos="80000">
              <a:schemeClr val="phClr">
                <a:tint val="70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100000"/>
              </a:schemeClr>
            </a:gs>
          </a:gsLst>
          <a:lin ang="7200000" scaled="1"/>
        </a:gradFill>
        <a:gradFill rotWithShape="1">
          <a:gsLst>
            <a:gs pos="0">
              <a:schemeClr val="phClr">
                <a:tint val="80000"/>
                <a:shade val="100000"/>
                <a:hueMod val="100000"/>
                <a:satMod val="100000"/>
              </a:schemeClr>
            </a:gs>
            <a:gs pos="30000">
              <a:schemeClr val="phClr">
                <a:tint val="100000"/>
                <a:shade val="100000"/>
                <a:hueMod val="100000"/>
                <a:satMod val="100000"/>
              </a:schemeClr>
            </a:gs>
            <a:gs pos="100000">
              <a:schemeClr val="phClr">
                <a:tint val="100000"/>
                <a:shade val="50000"/>
                <a:hueMod val="100000"/>
                <a:satMod val="100000"/>
              </a:schemeClr>
            </a:gs>
          </a:gsLst>
          <a:lin ang="1800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  <a:scene3d>
            <a:camera prst="orthographicFront">
              <a:rot lat="0" lon="0" rev="0"/>
            </a:camera>
            <a:lightRig rig="morning" dir="bl"/>
          </a:scene3d>
          <a:sp3d extrusionH="222250" contourW="25400" prstMaterial="matte">
            <a:bevelT w="38100" h="38100" prst="softRound"/>
            <a:bevelB/>
            <a:extrusionClr>
              <a:srgbClr val="FF0000"/>
            </a:extrusionClr>
            <a:contourClr>
              <a:schemeClr val="accent3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  <a:scene3d>
            <a:camera prst="orthographicFront" fov="0">
              <a:rot lat="0" lon="0" rev="0"/>
            </a:camera>
            <a:lightRig rig="soft" dir="bl">
              <a:rot lat="0" lon="0" rev="0"/>
            </a:lightRig>
          </a:scene3d>
          <a:sp3d prstMaterial="plastic">
            <a:bevelT w="38100" h="3810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60000"/>
                <a:hueMod val="100000"/>
                <a:satMod val="100000"/>
              </a:schemeClr>
            </a:gs>
            <a:gs pos="80000">
              <a:schemeClr val="phClr">
                <a:tint val="90000"/>
                <a:shade val="100000"/>
                <a:hueMod val="100000"/>
                <a:satMod val="100000"/>
              </a:schemeClr>
            </a:gs>
            <a:gs pos="100000">
              <a:schemeClr val="phClr">
                <a:tint val="80000"/>
                <a:shade val="100000"/>
                <a:hueMod val="100000"/>
                <a:satMod val="100000"/>
              </a:schemeClr>
            </a:gs>
          </a:gsLst>
          <a:lin ang="18000000" scaled="1"/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50000"/>
                <a:hueMod val="100000"/>
                <a:satMod val="100000"/>
              </a:schemeClr>
              <a:schemeClr val="phClr">
                <a:tint val="95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Book</Template>
  <TotalTime>221</TotalTime>
  <Words>201</Words>
  <Application>Microsoft Office PowerPoint</Application>
  <PresentationFormat>On-screen Show (4:3)</PresentationFormat>
  <Paragraphs>79</Paragraphs>
  <Slides>17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Book</vt:lpstr>
      <vt:lpstr>Graphing</vt:lpstr>
      <vt:lpstr>Objectives</vt:lpstr>
      <vt:lpstr>p. 152-153 #81-92</vt:lpstr>
      <vt:lpstr>Slide 4</vt:lpstr>
      <vt:lpstr>Method one: picking points</vt:lpstr>
      <vt:lpstr>Method 2: Slope intercept</vt:lpstr>
      <vt:lpstr>Practice</vt:lpstr>
      <vt:lpstr>Practice</vt:lpstr>
      <vt:lpstr>Practice</vt:lpstr>
      <vt:lpstr>Slide 10</vt:lpstr>
      <vt:lpstr>Practice</vt:lpstr>
      <vt:lpstr>Practice</vt:lpstr>
      <vt:lpstr>Practice</vt:lpstr>
      <vt:lpstr>Practice</vt:lpstr>
      <vt:lpstr>Practice</vt:lpstr>
      <vt:lpstr>Practice</vt:lpstr>
      <vt:lpstr>Did we meet our objectives?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Graphing</dc:title>
  <dc:creator>Ameena</dc:creator>
  <cp:lastModifiedBy>Ameena</cp:lastModifiedBy>
  <cp:revision>17</cp:revision>
  <dcterms:created xsi:type="dcterms:W3CDTF">2009-09-24T14:54:12Z</dcterms:created>
  <dcterms:modified xsi:type="dcterms:W3CDTF">2009-09-24T18:35:30Z</dcterms:modified>
</cp:coreProperties>
</file>